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50" r:id="rId1"/>
    <p:sldMasterId id="2147483653" r:id="rId2"/>
    <p:sldMasterId id="2147483654" r:id="rId3"/>
    <p:sldMasterId id="2147483655" r:id="rId4"/>
    <p:sldMasterId id="2147483660" r:id="rId5"/>
    <p:sldMasterId id="2147483663" r:id="rId6"/>
    <p:sldMasterId id="2147483664" r:id="rId7"/>
    <p:sldMasterId id="2147483666" r:id="rId8"/>
    <p:sldMasterId id="2147483668" r:id="rId9"/>
    <p:sldMasterId id="2147483669" r:id="rId10"/>
    <p:sldMasterId id="2147483670" r:id="rId11"/>
  </p:sldMasterIdLst>
  <p:notesMasterIdLst>
    <p:notesMasterId r:id="rId108"/>
  </p:notesMasterIdLst>
  <p:sldIdLst>
    <p:sldId id="256" r:id="rId12"/>
    <p:sldId id="257" r:id="rId13"/>
    <p:sldId id="260" r:id="rId14"/>
    <p:sldId id="261" r:id="rId15"/>
    <p:sldId id="267" r:id="rId16"/>
    <p:sldId id="303" r:id="rId17"/>
    <p:sldId id="309" r:id="rId18"/>
    <p:sldId id="828" r:id="rId19"/>
    <p:sldId id="334" r:id="rId20"/>
    <p:sldId id="335" r:id="rId21"/>
    <p:sldId id="336" r:id="rId22"/>
    <p:sldId id="337" r:id="rId23"/>
    <p:sldId id="358" r:id="rId24"/>
    <p:sldId id="362" r:id="rId25"/>
    <p:sldId id="394" r:id="rId26"/>
    <p:sldId id="395" r:id="rId27"/>
    <p:sldId id="397" r:id="rId28"/>
    <p:sldId id="399" r:id="rId29"/>
    <p:sldId id="400" r:id="rId30"/>
    <p:sldId id="401" r:id="rId31"/>
    <p:sldId id="403" r:id="rId32"/>
    <p:sldId id="404" r:id="rId33"/>
    <p:sldId id="407" r:id="rId34"/>
    <p:sldId id="411" r:id="rId35"/>
    <p:sldId id="412" r:id="rId36"/>
    <p:sldId id="413" r:id="rId37"/>
    <p:sldId id="414" r:id="rId38"/>
    <p:sldId id="415" r:id="rId39"/>
    <p:sldId id="416" r:id="rId40"/>
    <p:sldId id="829" r:id="rId41"/>
    <p:sldId id="425" r:id="rId42"/>
    <p:sldId id="432" r:id="rId43"/>
    <p:sldId id="433" r:id="rId44"/>
    <p:sldId id="830" r:id="rId45"/>
    <p:sldId id="434" r:id="rId46"/>
    <p:sldId id="435" r:id="rId47"/>
    <p:sldId id="436" r:id="rId48"/>
    <p:sldId id="438" r:id="rId49"/>
    <p:sldId id="439" r:id="rId50"/>
    <p:sldId id="831" r:id="rId51"/>
    <p:sldId id="832" r:id="rId52"/>
    <p:sldId id="833" r:id="rId53"/>
    <p:sldId id="834" r:id="rId54"/>
    <p:sldId id="835" r:id="rId55"/>
    <p:sldId id="836" r:id="rId56"/>
    <p:sldId id="837" r:id="rId57"/>
    <p:sldId id="441" r:id="rId58"/>
    <p:sldId id="443" r:id="rId59"/>
    <p:sldId id="444" r:id="rId60"/>
    <p:sldId id="445" r:id="rId61"/>
    <p:sldId id="446" r:id="rId62"/>
    <p:sldId id="447" r:id="rId63"/>
    <p:sldId id="448" r:id="rId64"/>
    <p:sldId id="449" r:id="rId65"/>
    <p:sldId id="450" r:id="rId66"/>
    <p:sldId id="451" r:id="rId67"/>
    <p:sldId id="452" r:id="rId68"/>
    <p:sldId id="453" r:id="rId69"/>
    <p:sldId id="456" r:id="rId70"/>
    <p:sldId id="457" r:id="rId71"/>
    <p:sldId id="458" r:id="rId72"/>
    <p:sldId id="459" r:id="rId73"/>
    <p:sldId id="460" r:id="rId74"/>
    <p:sldId id="461" r:id="rId75"/>
    <p:sldId id="462" r:id="rId76"/>
    <p:sldId id="838" r:id="rId77"/>
    <p:sldId id="839" r:id="rId78"/>
    <p:sldId id="464" r:id="rId79"/>
    <p:sldId id="465" r:id="rId80"/>
    <p:sldId id="466" r:id="rId81"/>
    <p:sldId id="467" r:id="rId82"/>
    <p:sldId id="468" r:id="rId83"/>
    <p:sldId id="470" r:id="rId84"/>
    <p:sldId id="471" r:id="rId85"/>
    <p:sldId id="472" r:id="rId86"/>
    <p:sldId id="478" r:id="rId87"/>
    <p:sldId id="479" r:id="rId88"/>
    <p:sldId id="480" r:id="rId89"/>
    <p:sldId id="481" r:id="rId90"/>
    <p:sldId id="482" r:id="rId91"/>
    <p:sldId id="483" r:id="rId92"/>
    <p:sldId id="484" r:id="rId93"/>
    <p:sldId id="485" r:id="rId94"/>
    <p:sldId id="486" r:id="rId95"/>
    <p:sldId id="487" r:id="rId96"/>
    <p:sldId id="488" r:id="rId97"/>
    <p:sldId id="489" r:id="rId98"/>
    <p:sldId id="490" r:id="rId99"/>
    <p:sldId id="497" r:id="rId100"/>
    <p:sldId id="498" r:id="rId101"/>
    <p:sldId id="499" r:id="rId102"/>
    <p:sldId id="500" r:id="rId103"/>
    <p:sldId id="739" r:id="rId104"/>
    <p:sldId id="740" r:id="rId105"/>
    <p:sldId id="826" r:id="rId106"/>
    <p:sldId id="827" r:id="rId107"/>
  </p:sldIdLst>
  <p:sldSz cx="13004800" cy="9753600"/>
  <p:notesSz cx="6858000" cy="9144000"/>
  <p:defaultTextStyle>
    <a:defPPr>
      <a:defRPr lang="fr-FR"/>
    </a:defPPr>
    <a:lvl1pPr algn="ctr" defTabSz="584200" rtl="0" fontAlgn="base" hangingPunct="0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ＭＳ Ｐゴシック" charset="0"/>
        <a:cs typeface="ＭＳ Ｐゴシック" charset="0"/>
        <a:sym typeface="Gill Sans" charset="0"/>
      </a:defRPr>
    </a:lvl1pPr>
    <a:lvl2pPr marL="342900" indent="114300" algn="ctr" defTabSz="584200" rtl="0" fontAlgn="base" hangingPunct="0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ＭＳ Ｐゴシック" charset="0"/>
        <a:cs typeface="ＭＳ Ｐゴシック" charset="0"/>
        <a:sym typeface="Gill Sans" charset="0"/>
      </a:defRPr>
    </a:lvl2pPr>
    <a:lvl3pPr marL="685800" indent="228600" algn="ctr" defTabSz="584200" rtl="0" fontAlgn="base" hangingPunct="0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ＭＳ Ｐゴシック" charset="0"/>
        <a:cs typeface="ＭＳ Ｐゴシック" charset="0"/>
        <a:sym typeface="Gill Sans" charset="0"/>
      </a:defRPr>
    </a:lvl3pPr>
    <a:lvl4pPr marL="1028700" indent="342900" algn="ctr" defTabSz="584200" rtl="0" fontAlgn="base" hangingPunct="0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ＭＳ Ｐゴシック" charset="0"/>
        <a:cs typeface="ＭＳ Ｐゴシック" charset="0"/>
        <a:sym typeface="Gill Sans" charset="0"/>
      </a:defRPr>
    </a:lvl4pPr>
    <a:lvl5pPr marL="1371600" indent="457200" algn="ctr" defTabSz="584200" rtl="0" fontAlgn="base" hangingPunct="0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ＭＳ Ｐゴシック" charset="0"/>
        <a:cs typeface="ＭＳ Ｐゴシック" charset="0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FFFFFF"/>
        </a:solidFill>
        <a:latin typeface="Gill Sans" charset="0"/>
        <a:ea typeface="ＭＳ Ｐゴシック" charset="0"/>
        <a:cs typeface="ＭＳ Ｐゴシック" charset="0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FFFFFF"/>
        </a:solidFill>
        <a:latin typeface="Gill Sans" charset="0"/>
        <a:ea typeface="ＭＳ Ｐゴシック" charset="0"/>
        <a:cs typeface="ＭＳ Ｐゴシック" charset="0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FFFFFF"/>
        </a:solidFill>
        <a:latin typeface="Gill Sans" charset="0"/>
        <a:ea typeface="ＭＳ Ｐゴシック" charset="0"/>
        <a:cs typeface="ＭＳ Ｐゴシック" charset="0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FFFFFF"/>
        </a:solidFill>
        <a:latin typeface="Gill Sans" charset="0"/>
        <a:ea typeface="ＭＳ Ｐゴシック" charset="0"/>
        <a:cs typeface="ＭＳ Ｐゴシック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872" y="-11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90.xml"/><Relationship Id="rId102" Type="http://schemas.openxmlformats.org/officeDocument/2006/relationships/slide" Target="slides/slide91.xml"/><Relationship Id="rId103" Type="http://schemas.openxmlformats.org/officeDocument/2006/relationships/slide" Target="slides/slide92.xml"/><Relationship Id="rId104" Type="http://schemas.openxmlformats.org/officeDocument/2006/relationships/slide" Target="slides/slide93.xml"/><Relationship Id="rId105" Type="http://schemas.openxmlformats.org/officeDocument/2006/relationships/slide" Target="slides/slide94.xml"/><Relationship Id="rId106" Type="http://schemas.openxmlformats.org/officeDocument/2006/relationships/slide" Target="slides/slide95.xml"/><Relationship Id="rId107" Type="http://schemas.openxmlformats.org/officeDocument/2006/relationships/slide" Target="slides/slide9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108" Type="http://schemas.openxmlformats.org/officeDocument/2006/relationships/notesMaster" Target="notesMasters/notesMaster1.xml"/><Relationship Id="rId109" Type="http://schemas.openxmlformats.org/officeDocument/2006/relationships/printerSettings" Target="printerSettings/printerSettings1.bin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" Target="slides/slide1.xml"/><Relationship Id="rId13" Type="http://schemas.openxmlformats.org/officeDocument/2006/relationships/slide" Target="slides/slide2.xml"/><Relationship Id="rId14" Type="http://schemas.openxmlformats.org/officeDocument/2006/relationships/slide" Target="slides/slide3.xml"/><Relationship Id="rId15" Type="http://schemas.openxmlformats.org/officeDocument/2006/relationships/slide" Target="slides/slide4.xml"/><Relationship Id="rId16" Type="http://schemas.openxmlformats.org/officeDocument/2006/relationships/slide" Target="slides/slide5.xml"/><Relationship Id="rId17" Type="http://schemas.openxmlformats.org/officeDocument/2006/relationships/slide" Target="slides/slide6.xml"/><Relationship Id="rId18" Type="http://schemas.openxmlformats.org/officeDocument/2006/relationships/slide" Target="slides/slide7.xml"/><Relationship Id="rId19" Type="http://schemas.openxmlformats.org/officeDocument/2006/relationships/slide" Target="slides/slide8.xml"/><Relationship Id="rId30" Type="http://schemas.openxmlformats.org/officeDocument/2006/relationships/slide" Target="slides/slide19.xml"/><Relationship Id="rId31" Type="http://schemas.openxmlformats.org/officeDocument/2006/relationships/slide" Target="slides/slide20.xml"/><Relationship Id="rId32" Type="http://schemas.openxmlformats.org/officeDocument/2006/relationships/slide" Target="slides/slide21.xml"/><Relationship Id="rId33" Type="http://schemas.openxmlformats.org/officeDocument/2006/relationships/slide" Target="slides/slide22.xml"/><Relationship Id="rId34" Type="http://schemas.openxmlformats.org/officeDocument/2006/relationships/slide" Target="slides/slide23.xml"/><Relationship Id="rId35" Type="http://schemas.openxmlformats.org/officeDocument/2006/relationships/slide" Target="slides/slide24.xml"/><Relationship Id="rId36" Type="http://schemas.openxmlformats.org/officeDocument/2006/relationships/slide" Target="slides/slide25.xml"/><Relationship Id="rId37" Type="http://schemas.openxmlformats.org/officeDocument/2006/relationships/slide" Target="slides/slide26.xml"/><Relationship Id="rId38" Type="http://schemas.openxmlformats.org/officeDocument/2006/relationships/slide" Target="slides/slide27.xml"/><Relationship Id="rId39" Type="http://schemas.openxmlformats.org/officeDocument/2006/relationships/slide" Target="slides/slide28.xml"/><Relationship Id="rId50" Type="http://schemas.openxmlformats.org/officeDocument/2006/relationships/slide" Target="slides/slide39.xml"/><Relationship Id="rId51" Type="http://schemas.openxmlformats.org/officeDocument/2006/relationships/slide" Target="slides/slide40.xml"/><Relationship Id="rId52" Type="http://schemas.openxmlformats.org/officeDocument/2006/relationships/slide" Target="slides/slide41.xml"/><Relationship Id="rId53" Type="http://schemas.openxmlformats.org/officeDocument/2006/relationships/slide" Target="slides/slide42.xml"/><Relationship Id="rId54" Type="http://schemas.openxmlformats.org/officeDocument/2006/relationships/slide" Target="slides/slide43.xml"/><Relationship Id="rId55" Type="http://schemas.openxmlformats.org/officeDocument/2006/relationships/slide" Target="slides/slide44.xml"/><Relationship Id="rId56" Type="http://schemas.openxmlformats.org/officeDocument/2006/relationships/slide" Target="slides/slide45.xml"/><Relationship Id="rId57" Type="http://schemas.openxmlformats.org/officeDocument/2006/relationships/slide" Target="slides/slide46.xml"/><Relationship Id="rId58" Type="http://schemas.openxmlformats.org/officeDocument/2006/relationships/slide" Target="slides/slide47.xml"/><Relationship Id="rId59" Type="http://schemas.openxmlformats.org/officeDocument/2006/relationships/slide" Target="slides/slide48.xml"/><Relationship Id="rId70" Type="http://schemas.openxmlformats.org/officeDocument/2006/relationships/slide" Target="slides/slide59.xml"/><Relationship Id="rId71" Type="http://schemas.openxmlformats.org/officeDocument/2006/relationships/slide" Target="slides/slide60.xml"/><Relationship Id="rId72" Type="http://schemas.openxmlformats.org/officeDocument/2006/relationships/slide" Target="slides/slide61.xml"/><Relationship Id="rId73" Type="http://schemas.openxmlformats.org/officeDocument/2006/relationships/slide" Target="slides/slide62.xml"/><Relationship Id="rId74" Type="http://schemas.openxmlformats.org/officeDocument/2006/relationships/slide" Target="slides/slide63.xml"/><Relationship Id="rId75" Type="http://schemas.openxmlformats.org/officeDocument/2006/relationships/slide" Target="slides/slide64.xml"/><Relationship Id="rId76" Type="http://schemas.openxmlformats.org/officeDocument/2006/relationships/slide" Target="slides/slide65.xml"/><Relationship Id="rId77" Type="http://schemas.openxmlformats.org/officeDocument/2006/relationships/slide" Target="slides/slide66.xml"/><Relationship Id="rId78" Type="http://schemas.openxmlformats.org/officeDocument/2006/relationships/slide" Target="slides/slide67.xml"/><Relationship Id="rId79" Type="http://schemas.openxmlformats.org/officeDocument/2006/relationships/slide" Target="slides/slide68.xml"/><Relationship Id="rId110" Type="http://schemas.openxmlformats.org/officeDocument/2006/relationships/presProps" Target="presProps.xml"/><Relationship Id="rId90" Type="http://schemas.openxmlformats.org/officeDocument/2006/relationships/slide" Target="slides/slide79.xml"/><Relationship Id="rId91" Type="http://schemas.openxmlformats.org/officeDocument/2006/relationships/slide" Target="slides/slide80.xml"/><Relationship Id="rId92" Type="http://schemas.openxmlformats.org/officeDocument/2006/relationships/slide" Target="slides/slide81.xml"/><Relationship Id="rId93" Type="http://schemas.openxmlformats.org/officeDocument/2006/relationships/slide" Target="slides/slide82.xml"/><Relationship Id="rId94" Type="http://schemas.openxmlformats.org/officeDocument/2006/relationships/slide" Target="slides/slide83.xml"/><Relationship Id="rId95" Type="http://schemas.openxmlformats.org/officeDocument/2006/relationships/slide" Target="slides/slide84.xml"/><Relationship Id="rId96" Type="http://schemas.openxmlformats.org/officeDocument/2006/relationships/slide" Target="slides/slide85.xml"/><Relationship Id="rId97" Type="http://schemas.openxmlformats.org/officeDocument/2006/relationships/slide" Target="slides/slide86.xml"/><Relationship Id="rId98" Type="http://schemas.openxmlformats.org/officeDocument/2006/relationships/slide" Target="slides/slide87.xml"/><Relationship Id="rId99" Type="http://schemas.openxmlformats.org/officeDocument/2006/relationships/slide" Target="slides/slide88.xml"/><Relationship Id="rId111" Type="http://schemas.openxmlformats.org/officeDocument/2006/relationships/viewProps" Target="viewProps.xml"/><Relationship Id="rId112" Type="http://schemas.openxmlformats.org/officeDocument/2006/relationships/theme" Target="theme/theme1.xml"/><Relationship Id="rId113" Type="http://schemas.openxmlformats.org/officeDocument/2006/relationships/tableStyles" Target="tableStyles.xml"/><Relationship Id="rId20" Type="http://schemas.openxmlformats.org/officeDocument/2006/relationships/slide" Target="slides/slide9.xml"/><Relationship Id="rId21" Type="http://schemas.openxmlformats.org/officeDocument/2006/relationships/slide" Target="slides/slide10.xml"/><Relationship Id="rId22" Type="http://schemas.openxmlformats.org/officeDocument/2006/relationships/slide" Target="slides/slide11.xml"/><Relationship Id="rId23" Type="http://schemas.openxmlformats.org/officeDocument/2006/relationships/slide" Target="slides/slide12.xml"/><Relationship Id="rId24" Type="http://schemas.openxmlformats.org/officeDocument/2006/relationships/slide" Target="slides/slide13.xml"/><Relationship Id="rId25" Type="http://schemas.openxmlformats.org/officeDocument/2006/relationships/slide" Target="slides/slide14.xml"/><Relationship Id="rId26" Type="http://schemas.openxmlformats.org/officeDocument/2006/relationships/slide" Target="slides/slide15.xml"/><Relationship Id="rId27" Type="http://schemas.openxmlformats.org/officeDocument/2006/relationships/slide" Target="slides/slide16.xml"/><Relationship Id="rId28" Type="http://schemas.openxmlformats.org/officeDocument/2006/relationships/slide" Target="slides/slide17.xml"/><Relationship Id="rId29" Type="http://schemas.openxmlformats.org/officeDocument/2006/relationships/slide" Target="slides/slide18.xml"/><Relationship Id="rId40" Type="http://schemas.openxmlformats.org/officeDocument/2006/relationships/slide" Target="slides/slide29.xml"/><Relationship Id="rId41" Type="http://schemas.openxmlformats.org/officeDocument/2006/relationships/slide" Target="slides/slide30.xml"/><Relationship Id="rId42" Type="http://schemas.openxmlformats.org/officeDocument/2006/relationships/slide" Target="slides/slide31.xml"/><Relationship Id="rId43" Type="http://schemas.openxmlformats.org/officeDocument/2006/relationships/slide" Target="slides/slide32.xml"/><Relationship Id="rId44" Type="http://schemas.openxmlformats.org/officeDocument/2006/relationships/slide" Target="slides/slide33.xml"/><Relationship Id="rId45" Type="http://schemas.openxmlformats.org/officeDocument/2006/relationships/slide" Target="slides/slide34.xml"/><Relationship Id="rId46" Type="http://schemas.openxmlformats.org/officeDocument/2006/relationships/slide" Target="slides/slide35.xml"/><Relationship Id="rId47" Type="http://schemas.openxmlformats.org/officeDocument/2006/relationships/slide" Target="slides/slide36.xml"/><Relationship Id="rId48" Type="http://schemas.openxmlformats.org/officeDocument/2006/relationships/slide" Target="slides/slide37.xml"/><Relationship Id="rId49" Type="http://schemas.openxmlformats.org/officeDocument/2006/relationships/slide" Target="slides/slide38.xml"/><Relationship Id="rId60" Type="http://schemas.openxmlformats.org/officeDocument/2006/relationships/slide" Target="slides/slide49.xml"/><Relationship Id="rId61" Type="http://schemas.openxmlformats.org/officeDocument/2006/relationships/slide" Target="slides/slide50.xml"/><Relationship Id="rId62" Type="http://schemas.openxmlformats.org/officeDocument/2006/relationships/slide" Target="slides/slide51.xml"/><Relationship Id="rId63" Type="http://schemas.openxmlformats.org/officeDocument/2006/relationships/slide" Target="slides/slide52.xml"/><Relationship Id="rId64" Type="http://schemas.openxmlformats.org/officeDocument/2006/relationships/slide" Target="slides/slide53.xml"/><Relationship Id="rId65" Type="http://schemas.openxmlformats.org/officeDocument/2006/relationships/slide" Target="slides/slide54.xml"/><Relationship Id="rId66" Type="http://schemas.openxmlformats.org/officeDocument/2006/relationships/slide" Target="slides/slide55.xml"/><Relationship Id="rId67" Type="http://schemas.openxmlformats.org/officeDocument/2006/relationships/slide" Target="slides/slide56.xml"/><Relationship Id="rId68" Type="http://schemas.openxmlformats.org/officeDocument/2006/relationships/slide" Target="slides/slide57.xml"/><Relationship Id="rId69" Type="http://schemas.openxmlformats.org/officeDocument/2006/relationships/slide" Target="slides/slide58.xml"/><Relationship Id="rId100" Type="http://schemas.openxmlformats.org/officeDocument/2006/relationships/slide" Target="slides/slide89.xml"/><Relationship Id="rId80" Type="http://schemas.openxmlformats.org/officeDocument/2006/relationships/slide" Target="slides/slide69.xml"/><Relationship Id="rId81" Type="http://schemas.openxmlformats.org/officeDocument/2006/relationships/slide" Target="slides/slide70.xml"/><Relationship Id="rId82" Type="http://schemas.openxmlformats.org/officeDocument/2006/relationships/slide" Target="slides/slide71.xml"/><Relationship Id="rId83" Type="http://schemas.openxmlformats.org/officeDocument/2006/relationships/slide" Target="slides/slide72.xml"/><Relationship Id="rId84" Type="http://schemas.openxmlformats.org/officeDocument/2006/relationships/slide" Target="slides/slide73.xml"/><Relationship Id="rId85" Type="http://schemas.openxmlformats.org/officeDocument/2006/relationships/slide" Target="slides/slide74.xml"/><Relationship Id="rId86" Type="http://schemas.openxmlformats.org/officeDocument/2006/relationships/slide" Target="slides/slide75.xml"/><Relationship Id="rId87" Type="http://schemas.openxmlformats.org/officeDocument/2006/relationships/slide" Target="slides/slide76.xml"/><Relationship Id="rId88" Type="http://schemas.openxmlformats.org/officeDocument/2006/relationships/slide" Target="slides/slide77.xml"/><Relationship Id="rId89" Type="http://schemas.openxmlformats.org/officeDocument/2006/relationships/slide" Target="slides/slide7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4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>
                <a:sym typeface="Lucida Grande" charset="0"/>
              </a:rPr>
              <a:t>Click to edit Master text styles</a:t>
            </a:r>
          </a:p>
          <a:p>
            <a:pPr lvl="1"/>
            <a:r>
              <a:rPr lang="fr-FR" noProof="0" smtClean="0">
                <a:sym typeface="Lucida Grande" charset="0"/>
              </a:rPr>
              <a:t>Second level</a:t>
            </a:r>
          </a:p>
          <a:p>
            <a:pPr lvl="2"/>
            <a:r>
              <a:rPr lang="fr-FR" noProof="0" smtClean="0">
                <a:sym typeface="Lucida Grande" charset="0"/>
              </a:rPr>
              <a:t>Third level</a:t>
            </a:r>
          </a:p>
          <a:p>
            <a:pPr lvl="3"/>
            <a:r>
              <a:rPr lang="fr-FR" noProof="0" smtClean="0">
                <a:sym typeface="Lucida Grande" charset="0"/>
              </a:rPr>
              <a:t>Fourth level</a:t>
            </a:r>
          </a:p>
          <a:p>
            <a:pPr lvl="4"/>
            <a:r>
              <a:rPr lang="fr-FR" noProof="0" smtClean="0">
                <a:sym typeface="Lucida Grande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19284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584200" rtl="0" eaLnBrk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Lucida Grande" charset="0"/>
        <a:ea typeface="ＭＳ Ｐゴシック" charset="0"/>
        <a:cs typeface="Lucida Grande" charset="0"/>
        <a:sym typeface="Lucida Grande" charset="0"/>
      </a:defRPr>
    </a:lvl1pPr>
    <a:lvl2pPr marL="228600" algn="l" defTabSz="584200" rtl="0" eaLnBrk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2pPr>
    <a:lvl3pPr marL="457200" algn="l" defTabSz="584200" rtl="0" eaLnBrk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3pPr>
    <a:lvl4pPr marL="685800" algn="l" defTabSz="584200" rtl="0" eaLnBrk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4pPr>
    <a:lvl5pPr marL="914400" algn="l" defTabSz="584200" rtl="0" eaLnBrk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20377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647700" eaLnBrk="1">
              <a:defRPr/>
            </a:pPr>
            <a:r>
              <a:rPr lang="fr-FR" sz="1600" smtClean="0">
                <a:latin typeface="Helvetica" charset="0"/>
                <a:cs typeface="Helvetica" charset="0"/>
                <a:sym typeface="Helvetica" charset="0"/>
              </a:rPr>
              <a:t>Data + singular</a:t>
            </a:r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21401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647700" eaLnBrk="1">
              <a:defRPr/>
            </a:pPr>
            <a:r>
              <a:rPr lang="fr-FR" sz="1600" smtClean="0">
                <a:latin typeface="Helvetica" charset="0"/>
                <a:cs typeface="Helvetica" charset="0"/>
                <a:sym typeface="Helvetica" charset="0"/>
              </a:rPr>
              <a:t>Data + singular</a:t>
            </a:r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21606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647700" eaLnBrk="1">
              <a:defRPr/>
            </a:pPr>
            <a:r>
              <a:rPr lang="fr-FR" sz="1600" smtClean="0">
                <a:latin typeface="Helvetica" charset="0"/>
                <a:cs typeface="Helvetica" charset="0"/>
                <a:sym typeface="Helvetica" charset="0"/>
              </a:rPr>
              <a:t>Data + singular</a:t>
            </a:r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2181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647700" eaLnBrk="1">
              <a:defRPr/>
            </a:pPr>
            <a:r>
              <a:rPr lang="fr-FR" sz="1600" smtClean="0">
                <a:latin typeface="Helvetica" charset="0"/>
                <a:cs typeface="Helvetica" charset="0"/>
                <a:sym typeface="Helvetica" charset="0"/>
              </a:rPr>
              <a:t>Data + singular</a:t>
            </a:r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5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22118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647700" eaLnBrk="1">
              <a:defRPr/>
            </a:pPr>
            <a:r>
              <a:rPr lang="fr-FR" sz="1600" smtClean="0">
                <a:latin typeface="Helvetica" charset="0"/>
                <a:cs typeface="Helvetica" charset="0"/>
                <a:sym typeface="Helvetica" charset="0"/>
              </a:rPr>
              <a:t>Data + singular</a:t>
            </a:r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3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22323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647700" eaLnBrk="1">
              <a:defRPr/>
            </a:pPr>
            <a:r>
              <a:rPr lang="fr-FR" sz="1600" smtClean="0">
                <a:latin typeface="Helvetica" charset="0"/>
                <a:cs typeface="Helvetica" charset="0"/>
                <a:sym typeface="Helvetica" charset="0"/>
              </a:rPr>
              <a:t>Data + singular</a:t>
            </a:r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CA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50AAA-8459-E142-AC7E-649FA87FD82D}" type="slidenum">
              <a:rPr lang="fr-FR"/>
              <a:pPr>
                <a:defRPr/>
              </a:pPr>
              <a:t>‹#›</a:t>
            </a:fld>
            <a:endParaRPr lang="fr-FR" sz="2200">
              <a:solidFill>
                <a:srgbClr val="E0E0E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447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585DD-2B80-2341-93E7-793EE74531C2}" type="slidenum">
              <a:rPr lang="fr-FR"/>
              <a:pPr>
                <a:defRPr/>
              </a:pPr>
              <a:t>‹#›</a:t>
            </a:fld>
            <a:endParaRPr lang="fr-FR" sz="2200">
              <a:solidFill>
                <a:srgbClr val="E0E0E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46205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CA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62461-6347-3D4B-BF5C-E2D36EDC1993}" type="slidenum">
              <a:rPr lang="fr-FR"/>
              <a:pPr>
                <a:defRPr/>
              </a:pPr>
              <a:t>‹#›</a:t>
            </a:fld>
            <a:endParaRPr lang="fr-FR" sz="2200">
              <a:solidFill>
                <a:srgbClr val="E0E0E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94345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0DC2B-995F-2B43-AA5B-FEABD1E25B81}" type="slidenum">
              <a:rPr lang="fr-FR"/>
              <a:pPr>
                <a:defRPr/>
              </a:pPr>
              <a:t>‹#›</a:t>
            </a:fld>
            <a:endParaRPr lang="fr-FR" sz="2200">
              <a:solidFill>
                <a:srgbClr val="E0E0E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88182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CB0B-A8D1-D243-80DA-9B31F459AEAB}" type="slidenum">
              <a:rPr lang="fr-FR"/>
              <a:pPr>
                <a:defRPr/>
              </a:pPr>
              <a:t>‹#›</a:t>
            </a:fld>
            <a:endParaRPr lang="fr-FR" sz="2200">
              <a:solidFill>
                <a:srgbClr val="E0E0E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22542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47700" y="2273300"/>
            <a:ext cx="5778500" cy="643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78600" y="2273300"/>
            <a:ext cx="5778500" cy="643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A4D57-3A4A-D448-A8D4-EABC79AD77EF}" type="slidenum">
              <a:rPr lang="fr-FR"/>
              <a:pPr>
                <a:defRPr/>
              </a:pPr>
              <a:t>‹#›</a:t>
            </a:fld>
            <a:endParaRPr lang="fr-FR" sz="2200">
              <a:solidFill>
                <a:srgbClr val="E0E0E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99369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631D0-EC0A-484F-946B-9433713291DF}" type="slidenum">
              <a:rPr lang="fr-FR"/>
              <a:pPr>
                <a:defRPr/>
              </a:pPr>
              <a:t>‹#›</a:t>
            </a:fld>
            <a:endParaRPr lang="fr-FR" sz="2200">
              <a:solidFill>
                <a:srgbClr val="E0E0E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61481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Rectangle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FF9CA-5EF2-3840-AD13-B889C645B691}" type="slidenum">
              <a:rPr lang="fr-FR"/>
              <a:pPr>
                <a:defRPr/>
              </a:pPr>
              <a:t>‹#›</a:t>
            </a:fld>
            <a:endParaRPr lang="fr-FR" sz="2200">
              <a:solidFill>
                <a:srgbClr val="E0E0E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20556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DD761-0092-9A4A-A765-5DAB1A273061}" type="slidenum">
              <a:rPr lang="fr-FR"/>
              <a:pPr>
                <a:defRPr/>
              </a:pPr>
              <a:t>‹#›</a:t>
            </a:fld>
            <a:endParaRPr lang="fr-FR" sz="2200">
              <a:solidFill>
                <a:srgbClr val="E0E0E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22186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24A3B-E2F7-5648-A408-7923E590BBC4}" type="slidenum">
              <a:rPr lang="fr-FR"/>
              <a:pPr>
                <a:defRPr/>
              </a:pPr>
              <a:t>‹#›</a:t>
            </a:fld>
            <a:endParaRPr lang="fr-FR" sz="2200">
              <a:solidFill>
                <a:srgbClr val="E0E0E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12604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>
              <a:sym typeface="Gill Sans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618B7-C106-7249-829E-8D43DE7EC34E}" type="slidenum">
              <a:rPr lang="fr-FR"/>
              <a:pPr>
                <a:defRPr/>
              </a:pPr>
              <a:t>‹#›</a:t>
            </a:fld>
            <a:endParaRPr lang="fr-FR" sz="2200">
              <a:solidFill>
                <a:srgbClr val="E0E0E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43023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F28D1-95EE-5045-AA46-00C50F4070B5}" type="slidenum">
              <a:rPr lang="fr-FR"/>
              <a:pPr>
                <a:defRPr/>
              </a:pPr>
              <a:t>‹#›</a:t>
            </a:fld>
            <a:endParaRPr lang="fr-FR" sz="2200">
              <a:solidFill>
                <a:srgbClr val="E0E0E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655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429750" y="390525"/>
            <a:ext cx="2927350" cy="8318500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47700" y="390525"/>
            <a:ext cx="8629650" cy="8318500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261F1-ECB0-7647-9A86-1B04D742F607}" type="slidenum">
              <a:rPr lang="fr-FR"/>
              <a:pPr>
                <a:defRPr/>
              </a:pPr>
              <a:t>‹#›</a:t>
            </a:fld>
            <a:endParaRPr lang="fr-FR" sz="2200">
              <a:solidFill>
                <a:srgbClr val="E0E0E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35005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429750" y="390525"/>
            <a:ext cx="2927350" cy="8318500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47700" y="390525"/>
            <a:ext cx="8629650" cy="8318500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DB732-098A-8F40-93F8-22C97B1A0BB5}" type="slidenum">
              <a:rPr lang="fr-FR"/>
              <a:pPr>
                <a:defRPr/>
              </a:pPr>
              <a:t>‹#›</a:t>
            </a:fld>
            <a:endParaRPr lang="fr-FR" sz="2200">
              <a:solidFill>
                <a:srgbClr val="E0E0E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74051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CA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43B8C-74F5-FE4F-9F5B-08A34B5FA297}" type="slidenum">
              <a:rPr lang="fr-FR"/>
              <a:pPr>
                <a:defRPr/>
              </a:pPr>
              <a:t>‹#›</a:t>
            </a:fld>
            <a:endParaRPr lang="fr-FR" sz="2200">
              <a:solidFill>
                <a:srgbClr val="E0E0E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61540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4649B-40C3-2142-9C89-462001FADB80}" type="slidenum">
              <a:rPr lang="fr-FR"/>
              <a:pPr>
                <a:defRPr/>
              </a:pPr>
              <a:t>‹#›</a:t>
            </a:fld>
            <a:endParaRPr lang="fr-FR" sz="2200">
              <a:solidFill>
                <a:srgbClr val="E0E0E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00051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A49B3-98DD-2C46-B7D9-89EF5DA280D6}" type="slidenum">
              <a:rPr lang="fr-FR"/>
              <a:pPr>
                <a:defRPr/>
              </a:pPr>
              <a:t>‹#›</a:t>
            </a:fld>
            <a:endParaRPr lang="fr-FR" sz="2200">
              <a:solidFill>
                <a:srgbClr val="E0E0E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38937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47700" y="2273300"/>
            <a:ext cx="5778500" cy="643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78600" y="2273300"/>
            <a:ext cx="5778500" cy="643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10124-D1A0-4F46-B2E7-74D767EFC463}" type="slidenum">
              <a:rPr lang="fr-FR"/>
              <a:pPr>
                <a:defRPr/>
              </a:pPr>
              <a:t>‹#›</a:t>
            </a:fld>
            <a:endParaRPr lang="fr-FR" sz="2200">
              <a:solidFill>
                <a:srgbClr val="E0E0E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4300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7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76167-E41E-974F-BBC5-2FBE1AF56FB1}" type="slidenum">
              <a:rPr lang="fr-FR"/>
              <a:pPr>
                <a:defRPr/>
              </a:pPr>
              <a:t>‹#›</a:t>
            </a:fld>
            <a:endParaRPr lang="fr-FR" sz="2200">
              <a:solidFill>
                <a:srgbClr val="E0E0E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76473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12BA7-B064-C34E-8D39-3AADE3797EF9}" type="slidenum">
              <a:rPr lang="fr-FR"/>
              <a:pPr>
                <a:defRPr/>
              </a:pPr>
              <a:t>‹#›</a:t>
            </a:fld>
            <a:endParaRPr lang="fr-FR" sz="2200">
              <a:solidFill>
                <a:srgbClr val="E0E0E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25425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8B783-A86C-E241-8433-15E42FEB4E9E}" type="slidenum">
              <a:rPr lang="fr-FR"/>
              <a:pPr>
                <a:defRPr/>
              </a:pPr>
              <a:t>‹#›</a:t>
            </a:fld>
            <a:endParaRPr lang="fr-FR" sz="2200">
              <a:solidFill>
                <a:srgbClr val="E0E0E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72088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1A2B7-9C1E-E640-B89C-7066B86150D7}" type="slidenum">
              <a:rPr lang="fr-FR"/>
              <a:pPr>
                <a:defRPr/>
              </a:pPr>
              <a:t>‹#›</a:t>
            </a:fld>
            <a:endParaRPr lang="fr-FR" sz="2200">
              <a:solidFill>
                <a:srgbClr val="E0E0E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76936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>
              <a:sym typeface="Gill Sans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C4006-11B6-B641-8001-A824D3CAD707}" type="slidenum">
              <a:rPr lang="fr-FR"/>
              <a:pPr>
                <a:defRPr/>
              </a:pPr>
              <a:t>‹#›</a:t>
            </a:fld>
            <a:endParaRPr lang="fr-FR" sz="2200">
              <a:solidFill>
                <a:srgbClr val="E0E0E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161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CA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150B8-8EFB-5A49-A88F-3D002876B8C3}" type="slidenum">
              <a:rPr lang="fr-FR"/>
              <a:pPr>
                <a:defRPr/>
              </a:pPr>
              <a:t>‹#›</a:t>
            </a:fld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33723859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AEF0E-DDD1-A84D-AAD2-0A164DC12E44}" type="slidenum">
              <a:rPr lang="fr-FR"/>
              <a:pPr>
                <a:defRPr/>
              </a:pPr>
              <a:t>‹#›</a:t>
            </a:fld>
            <a:endParaRPr lang="fr-FR" sz="2200">
              <a:solidFill>
                <a:srgbClr val="E0E0E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56644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429750" y="390525"/>
            <a:ext cx="2927350" cy="8318500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47700" y="390525"/>
            <a:ext cx="8629650" cy="8318500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ED2CD-2A24-9A4D-8584-4B9C99ACBE07}" type="slidenum">
              <a:rPr lang="fr-FR"/>
              <a:pPr>
                <a:defRPr/>
              </a:pPr>
              <a:t>‹#›</a:t>
            </a:fld>
            <a:endParaRPr lang="fr-FR" sz="2200">
              <a:solidFill>
                <a:srgbClr val="E0E0E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669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88A91-412F-CD40-9D2D-C65072E901E4}" type="slidenum">
              <a:rPr lang="fr-FR"/>
              <a:pPr>
                <a:defRPr/>
              </a:pPr>
              <a:t>‹#›</a:t>
            </a:fld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535013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BDB4D-F0A5-1940-AC45-564D6AA8DD2D}" type="slidenum">
              <a:rPr lang="fr-FR"/>
              <a:pPr>
                <a:defRPr/>
              </a:pPr>
              <a:t>‹#›</a:t>
            </a:fld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620120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F338A-D320-B64C-9DFF-5DD881FBEEE7}" type="slidenum">
              <a:rPr lang="fr-FR"/>
              <a:pPr>
                <a:defRPr/>
              </a:pPr>
              <a:t>‹#›</a:t>
            </a:fld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2741885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7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3B4DD-3B17-5C40-94A1-2CF51C419FCF}" type="slidenum">
              <a:rPr lang="fr-FR"/>
              <a:pPr>
                <a:defRPr/>
              </a:pPr>
              <a:t>‹#›</a:t>
            </a:fld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2102315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D62DE-393F-1041-A3AF-15B651753D2E}" type="slidenum">
              <a:rPr lang="fr-FR"/>
              <a:pPr>
                <a:defRPr/>
              </a:pPr>
              <a:t>‹#›</a:t>
            </a:fld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17212039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8D6AB-3237-894C-97A3-E02D5A2A8601}" type="slidenum">
              <a:rPr lang="fr-FR"/>
              <a:pPr>
                <a:defRPr/>
              </a:pPr>
              <a:t>‹#›</a:t>
            </a:fld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17250256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2D5C7-483D-C847-8798-DA4C0150370F}" type="slidenum">
              <a:rPr lang="fr-FR"/>
              <a:pPr>
                <a:defRPr/>
              </a:pPr>
              <a:t>‹#›</a:t>
            </a:fld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2336502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1B915-9EDC-474E-89AE-AABDE988A2AE}" type="slidenum">
              <a:rPr lang="fr-FR"/>
              <a:pPr>
                <a:defRPr/>
              </a:pPr>
              <a:t>‹#›</a:t>
            </a:fld>
            <a:endParaRPr lang="fr-FR" sz="2200">
              <a:solidFill>
                <a:srgbClr val="E0E0E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406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>
              <a:sym typeface="Gill Sans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4138A-8008-0047-BE56-E3D5620F1E47}" type="slidenum">
              <a:rPr lang="fr-FR"/>
              <a:pPr>
                <a:defRPr/>
              </a:pPr>
              <a:t>‹#›</a:t>
            </a:fld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8563310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43923-A0A2-CF47-8A10-F3E39AA2AA2F}" type="slidenum">
              <a:rPr lang="fr-FR"/>
              <a:pPr>
                <a:defRPr/>
              </a:pPr>
              <a:t>‹#›</a:t>
            </a:fld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21679424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6F7BC-BD52-7F4B-A86E-DE294078921A}" type="slidenum">
              <a:rPr lang="fr-FR"/>
              <a:pPr>
                <a:defRPr/>
              </a:pPr>
              <a:t>‹#›</a:t>
            </a:fld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39456509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CA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320AB-0E20-B740-AD5E-ED7DB11A6A46}" type="slidenum">
              <a:rPr lang="fr-FR"/>
              <a:pPr>
                <a:defRPr/>
              </a:pPr>
              <a:t>‹#›</a:t>
            </a:fld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36858334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73B1D-2E93-DC4B-88FE-92BBD8479251}" type="slidenum">
              <a:rPr lang="fr-FR"/>
              <a:pPr>
                <a:defRPr/>
              </a:pPr>
              <a:t>‹#›</a:t>
            </a:fld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4262546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A9EFD-ACD0-6C4E-B86D-496B0E32E192}" type="slidenum">
              <a:rPr lang="fr-FR"/>
              <a:pPr>
                <a:defRPr/>
              </a:pPr>
              <a:t>‹#›</a:t>
            </a:fld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31511227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535F3-8B69-BB4D-8E8A-B2301355D263}" type="slidenum">
              <a:rPr lang="fr-FR"/>
              <a:pPr>
                <a:defRPr/>
              </a:pPr>
              <a:t>‹#›</a:t>
            </a:fld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8920681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7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F55D3-9F4F-9648-99B9-4AB9EC0A0A06}" type="slidenum">
              <a:rPr lang="fr-FR"/>
              <a:pPr>
                <a:defRPr/>
              </a:pPr>
              <a:t>‹#›</a:t>
            </a:fld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21174525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2D055-AB10-8649-A8BC-18B7F955499A}" type="slidenum">
              <a:rPr lang="fr-FR"/>
              <a:pPr>
                <a:defRPr/>
              </a:pPr>
              <a:t>‹#›</a:t>
            </a:fld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15135932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7B9DE-EDB4-FD4C-BDC3-B867114C6BA7}" type="slidenum">
              <a:rPr lang="fr-FR"/>
              <a:pPr>
                <a:defRPr/>
              </a:pPr>
              <a:t>‹#›</a:t>
            </a:fld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286102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806E8-12C8-394C-A674-7ADD0F2A5831}" type="slidenum">
              <a:rPr lang="fr-FR"/>
              <a:pPr>
                <a:defRPr/>
              </a:pPr>
              <a:t>‹#›</a:t>
            </a:fld>
            <a:endParaRPr lang="fr-FR" sz="2200">
              <a:solidFill>
                <a:srgbClr val="E0E0E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6852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4F68B-A1EC-2E4D-893E-0D3023E05CE6}" type="slidenum">
              <a:rPr lang="fr-FR"/>
              <a:pPr>
                <a:defRPr/>
              </a:pPr>
              <a:t>‹#›</a:t>
            </a:fld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25899964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>
              <a:sym typeface="Gill Sans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C70E7-E0B7-C64C-AEB3-501B2A20C8DE}" type="slidenum">
              <a:rPr lang="fr-FR"/>
              <a:pPr>
                <a:defRPr/>
              </a:pPr>
              <a:t>‹#›</a:t>
            </a:fld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14198895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8A450-219A-E94E-8411-C45A7018D4A3}" type="slidenum">
              <a:rPr lang="fr-FR"/>
              <a:pPr>
                <a:defRPr/>
              </a:pPr>
              <a:t>‹#›</a:t>
            </a:fld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32052490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7E8ED-06FC-0248-89B0-5D52C3BD59C0}" type="slidenum">
              <a:rPr lang="fr-FR"/>
              <a:pPr>
                <a:defRPr/>
              </a:pPr>
              <a:t>‹#›</a:t>
            </a:fld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29298450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CA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C1A7B-82A5-C24E-AE02-F5C8FEA34820}" type="slidenum">
              <a:rPr lang="fr-FR"/>
              <a:pPr>
                <a:defRPr/>
              </a:pPr>
              <a:t>‹#›</a:t>
            </a:fld>
            <a:endParaRPr lang="fr-FR" sz="2200">
              <a:solidFill>
                <a:srgbClr val="E0E0E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9838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10E2C-FC06-C242-B21D-2610D84D7821}" type="slidenum">
              <a:rPr lang="fr-FR"/>
              <a:pPr>
                <a:defRPr/>
              </a:pPr>
              <a:t>‹#›</a:t>
            </a:fld>
            <a:endParaRPr lang="fr-FR" sz="2200">
              <a:solidFill>
                <a:srgbClr val="E0E0E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9242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9D3EF-B074-A94A-A319-D66AAAD8680E}" type="slidenum">
              <a:rPr lang="fr-FR"/>
              <a:pPr>
                <a:defRPr/>
              </a:pPr>
              <a:t>‹#›</a:t>
            </a:fld>
            <a:endParaRPr lang="fr-FR" sz="2200">
              <a:solidFill>
                <a:srgbClr val="E0E0E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5525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47700" y="2273300"/>
            <a:ext cx="5778500" cy="643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78600" y="2273300"/>
            <a:ext cx="5778500" cy="643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466E7-8AD0-A647-BC11-13F447E2DA8B}" type="slidenum">
              <a:rPr lang="fr-FR"/>
              <a:pPr>
                <a:defRPr/>
              </a:pPr>
              <a:t>‹#›</a:t>
            </a:fld>
            <a:endParaRPr lang="fr-FR" sz="2200">
              <a:solidFill>
                <a:srgbClr val="E0E0E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0777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7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B3710-A543-1041-8A4E-16F4B1AF3AB1}" type="slidenum">
              <a:rPr lang="fr-FR"/>
              <a:pPr>
                <a:defRPr/>
              </a:pPr>
              <a:t>‹#›</a:t>
            </a:fld>
            <a:endParaRPr lang="fr-FR" sz="2200">
              <a:solidFill>
                <a:srgbClr val="E0E0E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4932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89671-D14E-7340-9AF3-F03FF2395BA7}" type="slidenum">
              <a:rPr lang="fr-FR"/>
              <a:pPr>
                <a:defRPr/>
              </a:pPr>
              <a:t>‹#›</a:t>
            </a:fld>
            <a:endParaRPr lang="fr-FR" sz="2200">
              <a:solidFill>
                <a:srgbClr val="E0E0E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413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47700" y="2273300"/>
            <a:ext cx="5778500" cy="643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78600" y="2273300"/>
            <a:ext cx="5778500" cy="643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20BA3-A56F-B946-9B74-8E1FABC39F0C}" type="slidenum">
              <a:rPr lang="fr-FR"/>
              <a:pPr>
                <a:defRPr/>
              </a:pPr>
              <a:t>‹#›</a:t>
            </a:fld>
            <a:endParaRPr lang="fr-FR" sz="2200">
              <a:solidFill>
                <a:srgbClr val="E0E0E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1296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3ED32-3751-A741-AC7F-DE9D48DB1BCB}" type="slidenum">
              <a:rPr lang="fr-FR"/>
              <a:pPr>
                <a:defRPr/>
              </a:pPr>
              <a:t>‹#›</a:t>
            </a:fld>
            <a:endParaRPr lang="fr-FR" sz="2200">
              <a:solidFill>
                <a:srgbClr val="E0E0E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7920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C2928-B906-254D-8AD4-0888C7054CC5}" type="slidenum">
              <a:rPr lang="fr-FR"/>
              <a:pPr>
                <a:defRPr/>
              </a:pPr>
              <a:t>‹#›</a:t>
            </a:fld>
            <a:endParaRPr lang="fr-FR" sz="2200">
              <a:solidFill>
                <a:srgbClr val="E0E0E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5146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>
              <a:sym typeface="Gill Sans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C6424-5AC2-9147-8B3C-A091448D149C}" type="slidenum">
              <a:rPr lang="fr-FR"/>
              <a:pPr>
                <a:defRPr/>
              </a:pPr>
              <a:t>‹#›</a:t>
            </a:fld>
            <a:endParaRPr lang="fr-FR" sz="2200">
              <a:solidFill>
                <a:srgbClr val="E0E0E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2052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AD944-CB51-1546-8D80-505786566216}" type="slidenum">
              <a:rPr lang="fr-FR"/>
              <a:pPr>
                <a:defRPr/>
              </a:pPr>
              <a:t>‹#›</a:t>
            </a:fld>
            <a:endParaRPr lang="fr-FR" sz="2200">
              <a:solidFill>
                <a:srgbClr val="E0E0E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0540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429750" y="390525"/>
            <a:ext cx="2927350" cy="8318500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47700" y="390525"/>
            <a:ext cx="8629650" cy="8318500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40E32-3DE5-0049-AF8B-82A6A19E168C}" type="slidenum">
              <a:rPr lang="fr-FR"/>
              <a:pPr>
                <a:defRPr/>
              </a:pPr>
              <a:t>‹#›</a:t>
            </a:fld>
            <a:endParaRPr lang="fr-FR" sz="2200">
              <a:solidFill>
                <a:srgbClr val="E0E0E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0540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CA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B6F89-5501-8745-AED9-D3788534A6E4}" type="slidenum">
              <a:rPr lang="fr-FR"/>
              <a:pPr>
                <a:defRPr/>
              </a:pPr>
              <a:t>‹#›</a:t>
            </a:fld>
            <a:endParaRPr lang="fr-FR" sz="2200">
              <a:solidFill>
                <a:srgbClr val="E0E0E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9507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B4B5C-6B63-894B-A85B-63EF758FF252}" type="slidenum">
              <a:rPr lang="fr-FR"/>
              <a:pPr>
                <a:defRPr/>
              </a:pPr>
              <a:t>‹#›</a:t>
            </a:fld>
            <a:endParaRPr lang="fr-FR" sz="2200">
              <a:solidFill>
                <a:srgbClr val="E0E0E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6834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41DE8-607C-4A4F-A181-425D329E9F18}" type="slidenum">
              <a:rPr lang="fr-FR"/>
              <a:pPr>
                <a:defRPr/>
              </a:pPr>
              <a:t>‹#›</a:t>
            </a:fld>
            <a:endParaRPr lang="fr-FR" sz="2200">
              <a:solidFill>
                <a:srgbClr val="E0E0E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9529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47700" y="2273300"/>
            <a:ext cx="5778500" cy="643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78600" y="2273300"/>
            <a:ext cx="5778500" cy="643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E8B3E-2085-CA42-B4D0-0412E93D17D0}" type="slidenum">
              <a:rPr lang="fr-FR"/>
              <a:pPr>
                <a:defRPr/>
              </a:pPr>
              <a:t>‹#›</a:t>
            </a:fld>
            <a:endParaRPr lang="fr-FR" sz="2200">
              <a:solidFill>
                <a:srgbClr val="E0E0E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9932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7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C1689-4824-374C-AE8B-481386036411}" type="slidenum">
              <a:rPr lang="fr-FR"/>
              <a:pPr>
                <a:defRPr/>
              </a:pPr>
              <a:t>‹#›</a:t>
            </a:fld>
            <a:endParaRPr lang="fr-FR" sz="2200">
              <a:solidFill>
                <a:srgbClr val="E0E0E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139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7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C3384-F445-2F46-8EF7-163DCB66B0C4}" type="slidenum">
              <a:rPr lang="fr-FR"/>
              <a:pPr>
                <a:defRPr/>
              </a:pPr>
              <a:t>‹#›</a:t>
            </a:fld>
            <a:endParaRPr lang="fr-FR" sz="2200">
              <a:solidFill>
                <a:srgbClr val="E0E0E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1870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155A7-EE95-DF4A-A72C-A31F3B3DBEDF}" type="slidenum">
              <a:rPr lang="fr-FR"/>
              <a:pPr>
                <a:defRPr/>
              </a:pPr>
              <a:t>‹#›</a:t>
            </a:fld>
            <a:endParaRPr lang="fr-FR" sz="2200">
              <a:solidFill>
                <a:srgbClr val="E0E0E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4963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05CB7-2507-4243-AD0C-3FA47D26667A}" type="slidenum">
              <a:rPr lang="fr-FR"/>
              <a:pPr>
                <a:defRPr/>
              </a:pPr>
              <a:t>‹#›</a:t>
            </a:fld>
            <a:endParaRPr lang="fr-FR" sz="2200">
              <a:solidFill>
                <a:srgbClr val="E0E0E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4576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E3526-E030-C545-8881-6986C6D7301E}" type="slidenum">
              <a:rPr lang="fr-FR"/>
              <a:pPr>
                <a:defRPr/>
              </a:pPr>
              <a:t>‹#›</a:t>
            </a:fld>
            <a:endParaRPr lang="fr-FR" sz="2200">
              <a:solidFill>
                <a:srgbClr val="E0E0E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2845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>
              <a:sym typeface="Gill Sans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3A34C-07F0-B247-BB2D-BA90BE0A703E}" type="slidenum">
              <a:rPr lang="fr-FR"/>
              <a:pPr>
                <a:defRPr/>
              </a:pPr>
              <a:t>‹#›</a:t>
            </a:fld>
            <a:endParaRPr lang="fr-FR" sz="2200">
              <a:solidFill>
                <a:srgbClr val="E0E0E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3899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2C3FF-5743-F54C-87D0-6278FCE876C3}" type="slidenum">
              <a:rPr lang="fr-FR"/>
              <a:pPr>
                <a:defRPr/>
              </a:pPr>
              <a:t>‹#›</a:t>
            </a:fld>
            <a:endParaRPr lang="fr-FR" sz="2200">
              <a:solidFill>
                <a:srgbClr val="E0E0E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3670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429750" y="390525"/>
            <a:ext cx="2927350" cy="8318500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47700" y="390525"/>
            <a:ext cx="8629650" cy="8318500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14C27-D964-9A42-A072-0E94B5EA179E}" type="slidenum">
              <a:rPr lang="fr-FR"/>
              <a:pPr>
                <a:defRPr/>
              </a:pPr>
              <a:t>‹#›</a:t>
            </a:fld>
            <a:endParaRPr lang="fr-FR" sz="2200">
              <a:solidFill>
                <a:srgbClr val="E0E0E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0674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CA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87163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49687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413291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012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92B5F-D248-6449-A068-209D584ED205}" type="slidenum">
              <a:rPr lang="fr-FR"/>
              <a:pPr>
                <a:defRPr/>
              </a:pPr>
              <a:t>‹#›</a:t>
            </a:fld>
            <a:endParaRPr lang="fr-FR" sz="2200">
              <a:solidFill>
                <a:srgbClr val="E0E0E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7866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85941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39300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35169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631312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>
              <a:sym typeface="Gill Sans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910987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38870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18206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CA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2665A-50CD-3C42-85E4-6A5063D773D5}" type="slidenum">
              <a:rPr lang="fr-FR"/>
              <a:pPr>
                <a:defRPr/>
              </a:pPr>
              <a:t>‹#›</a:t>
            </a:fld>
            <a:endParaRPr lang="fr-FR" sz="2200">
              <a:solidFill>
                <a:srgbClr val="E0E0E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2760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4E666-8DF0-4143-B140-57F56575976B}" type="slidenum">
              <a:rPr lang="fr-FR"/>
              <a:pPr>
                <a:defRPr/>
              </a:pPr>
              <a:t>‹#›</a:t>
            </a:fld>
            <a:endParaRPr lang="fr-FR" sz="2200">
              <a:solidFill>
                <a:srgbClr val="E0E0E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1723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6B946-C362-7D44-97B0-9E4E631332DB}" type="slidenum">
              <a:rPr lang="fr-FR"/>
              <a:pPr>
                <a:defRPr/>
              </a:pPr>
              <a:t>‹#›</a:t>
            </a:fld>
            <a:endParaRPr lang="fr-FR" sz="2200">
              <a:solidFill>
                <a:srgbClr val="E0E0E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468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AA6AA-E1EA-B244-88C7-094CCCEC7627}" type="slidenum">
              <a:rPr lang="fr-FR"/>
              <a:pPr>
                <a:defRPr/>
              </a:pPr>
              <a:t>‹#›</a:t>
            </a:fld>
            <a:endParaRPr lang="fr-FR" sz="2200">
              <a:solidFill>
                <a:srgbClr val="E0E0E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4399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47700" y="2273300"/>
            <a:ext cx="5778500" cy="643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78600" y="2273300"/>
            <a:ext cx="5778500" cy="643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02933-05E2-0F44-988F-ECC4539ED05C}" type="slidenum">
              <a:rPr lang="fr-FR"/>
              <a:pPr>
                <a:defRPr/>
              </a:pPr>
              <a:t>‹#›</a:t>
            </a:fld>
            <a:endParaRPr lang="fr-FR" sz="2200">
              <a:solidFill>
                <a:srgbClr val="E0E0E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0421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7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CB93E-082E-0E46-A567-036FA809FB61}" type="slidenum">
              <a:rPr lang="fr-FR"/>
              <a:pPr>
                <a:defRPr/>
              </a:pPr>
              <a:t>‹#›</a:t>
            </a:fld>
            <a:endParaRPr lang="fr-FR" sz="2200">
              <a:solidFill>
                <a:srgbClr val="E0E0E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7129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C839E-3308-3343-ABF6-8AAB7DF9BF53}" type="slidenum">
              <a:rPr lang="fr-FR"/>
              <a:pPr>
                <a:defRPr/>
              </a:pPr>
              <a:t>‹#›</a:t>
            </a:fld>
            <a:endParaRPr lang="fr-FR" sz="2200">
              <a:solidFill>
                <a:srgbClr val="E0E0E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415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2F8A5-D373-4142-A59B-0EE203B2BEFA}" type="slidenum">
              <a:rPr lang="fr-FR"/>
              <a:pPr>
                <a:defRPr/>
              </a:pPr>
              <a:t>‹#›</a:t>
            </a:fld>
            <a:endParaRPr lang="fr-FR" sz="2200">
              <a:solidFill>
                <a:srgbClr val="E0E0E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11283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9C014-1C19-924C-ADE8-180419C6DFBF}" type="slidenum">
              <a:rPr lang="fr-FR"/>
              <a:pPr>
                <a:defRPr/>
              </a:pPr>
              <a:t>‹#›</a:t>
            </a:fld>
            <a:endParaRPr lang="fr-FR" sz="2200">
              <a:solidFill>
                <a:srgbClr val="E0E0E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7057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>
              <a:sym typeface="Gill Sans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2A18B-B3C8-B743-8BEE-D1E068EBE470}" type="slidenum">
              <a:rPr lang="fr-FR"/>
              <a:pPr>
                <a:defRPr/>
              </a:pPr>
              <a:t>‹#›</a:t>
            </a:fld>
            <a:endParaRPr lang="fr-FR" sz="2200">
              <a:solidFill>
                <a:srgbClr val="E0E0E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3660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4089A-F0F5-AD41-81D2-C884D31FF1EE}" type="slidenum">
              <a:rPr lang="fr-FR"/>
              <a:pPr>
                <a:defRPr/>
              </a:pPr>
              <a:t>‹#›</a:t>
            </a:fld>
            <a:endParaRPr lang="fr-FR" sz="2200">
              <a:solidFill>
                <a:srgbClr val="E0E0E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8701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429750" y="390525"/>
            <a:ext cx="2927350" cy="8318500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47700" y="390525"/>
            <a:ext cx="8629650" cy="8318500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C310B-325F-3444-B021-1520032DB698}" type="slidenum">
              <a:rPr lang="fr-FR"/>
              <a:pPr>
                <a:defRPr/>
              </a:pPr>
              <a:t>‹#›</a:t>
            </a:fld>
            <a:endParaRPr lang="fr-FR" sz="2200">
              <a:solidFill>
                <a:srgbClr val="E0E0E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14273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CA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18142-3E8B-224E-9601-94D64B385C0B}" type="slidenum">
              <a:rPr lang="fr-FR"/>
              <a:pPr>
                <a:defRPr/>
              </a:pPr>
              <a:t>‹#›</a:t>
            </a:fld>
            <a:endParaRPr lang="fr-FR" sz="2200">
              <a:solidFill>
                <a:srgbClr val="E0E0E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9216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B261D-C140-D945-8DB6-769457CFD0A8}" type="slidenum">
              <a:rPr lang="fr-FR"/>
              <a:pPr>
                <a:defRPr/>
              </a:pPr>
              <a:t>‹#›</a:t>
            </a:fld>
            <a:endParaRPr lang="fr-FR" sz="2200">
              <a:solidFill>
                <a:srgbClr val="E0E0E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296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32235-59A0-D84A-B2E0-89D5F60E2172}" type="slidenum">
              <a:rPr lang="fr-FR"/>
              <a:pPr>
                <a:defRPr/>
              </a:pPr>
              <a:t>‹#›</a:t>
            </a:fld>
            <a:endParaRPr lang="fr-FR" sz="2200">
              <a:solidFill>
                <a:srgbClr val="E0E0E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67812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6E151-CB09-9C40-BFAD-2E1919089120}" type="slidenum">
              <a:rPr lang="fr-FR"/>
              <a:pPr>
                <a:defRPr/>
              </a:pPr>
              <a:t>‹#›</a:t>
            </a:fld>
            <a:endParaRPr lang="fr-FR" sz="2200">
              <a:solidFill>
                <a:srgbClr val="E0E0E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58401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47700" y="2273300"/>
            <a:ext cx="5778500" cy="643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78600" y="2273300"/>
            <a:ext cx="5778500" cy="643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77EEF-E2AE-A94F-BF87-F1F61020B80A}" type="slidenum">
              <a:rPr lang="fr-FR"/>
              <a:pPr>
                <a:defRPr/>
              </a:pPr>
              <a:t>‹#›</a:t>
            </a:fld>
            <a:endParaRPr lang="fr-FR" sz="2200">
              <a:solidFill>
                <a:srgbClr val="E0E0E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44822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7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25A46-921A-7244-82EA-B2A407B13FD0}" type="slidenum">
              <a:rPr lang="fr-FR"/>
              <a:pPr>
                <a:defRPr/>
              </a:pPr>
              <a:t>‹#›</a:t>
            </a:fld>
            <a:endParaRPr lang="fr-FR" sz="2200">
              <a:solidFill>
                <a:srgbClr val="E0E0E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56468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237D4-032F-CF42-AC90-30DCF5C6D78B}" type="slidenum">
              <a:rPr lang="fr-FR"/>
              <a:pPr>
                <a:defRPr/>
              </a:pPr>
              <a:t>‹#›</a:t>
            </a:fld>
            <a:endParaRPr lang="fr-FR" sz="2200">
              <a:solidFill>
                <a:srgbClr val="E0E0E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11964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0AB0D-B466-7D4D-9219-140FE3667055}" type="slidenum">
              <a:rPr lang="fr-FR"/>
              <a:pPr>
                <a:defRPr/>
              </a:pPr>
              <a:t>‹#›</a:t>
            </a:fld>
            <a:endParaRPr lang="fr-FR" sz="2200">
              <a:solidFill>
                <a:srgbClr val="E0E0E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58647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7D95D-F4FA-2345-93E4-54EBF3F32229}" type="slidenum">
              <a:rPr lang="fr-FR"/>
              <a:pPr>
                <a:defRPr/>
              </a:pPr>
              <a:t>‹#›</a:t>
            </a:fld>
            <a:endParaRPr lang="fr-FR" sz="2200">
              <a:solidFill>
                <a:srgbClr val="E0E0E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63634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>
              <a:sym typeface="Gill Sans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7DD18-F81B-1F43-84DA-2843C9A4592B}" type="slidenum">
              <a:rPr lang="fr-FR"/>
              <a:pPr>
                <a:defRPr/>
              </a:pPr>
              <a:t>‹#›</a:t>
            </a:fld>
            <a:endParaRPr lang="fr-FR" sz="2200">
              <a:solidFill>
                <a:srgbClr val="E0E0E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54335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504AC-2A91-7C4E-B712-F83B40A85D28}" type="slidenum">
              <a:rPr lang="fr-FR"/>
              <a:pPr>
                <a:defRPr/>
              </a:pPr>
              <a:t>‹#›</a:t>
            </a:fld>
            <a:endParaRPr lang="fr-FR" sz="2200">
              <a:solidFill>
                <a:srgbClr val="E0E0E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57321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429750" y="390525"/>
            <a:ext cx="2927350" cy="8318500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47700" y="390525"/>
            <a:ext cx="8629650" cy="8318500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A547C-AD82-3F4E-9FF8-AA52CC0A0C59}" type="slidenum">
              <a:rPr lang="fr-FR"/>
              <a:pPr>
                <a:defRPr/>
              </a:pPr>
              <a:t>‹#›</a:t>
            </a:fld>
            <a:endParaRPr lang="fr-FR" sz="2200">
              <a:solidFill>
                <a:srgbClr val="E0E0E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64575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CA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1003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>
              <a:sym typeface="Gill Sans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8E2B2-3D07-F640-8F1C-D6CE16C242CF}" type="slidenum">
              <a:rPr lang="fr-FR"/>
              <a:pPr>
                <a:defRPr/>
              </a:pPr>
              <a:t>‹#›</a:t>
            </a:fld>
            <a:endParaRPr lang="fr-FR" sz="2200">
              <a:solidFill>
                <a:srgbClr val="E0E0E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58753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692226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76496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88921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884767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496287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943275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7698219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>
              <a:sym typeface="Gill Sans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2586841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313519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4628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/>
          </p:cNvSpPr>
          <p:nvPr>
            <p:ph type="title"/>
          </p:nvPr>
        </p:nvSpPr>
        <p:spPr bwMode="auto">
          <a:xfrm>
            <a:off x="647700" y="390525"/>
            <a:ext cx="11709400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>
                <a:sym typeface="Calibri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/>
          </p:cNvSpPr>
          <p:nvPr>
            <p:ph type="body" idx="1"/>
          </p:nvPr>
        </p:nvSpPr>
        <p:spPr bwMode="auto">
          <a:xfrm>
            <a:off x="647700" y="2273300"/>
            <a:ext cx="11709400" cy="643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>
                <a:sym typeface="Gill Sans" charset="0"/>
              </a:rPr>
              <a:t>Click to edit Master text styles</a:t>
            </a:r>
          </a:p>
          <a:p>
            <a:pPr lvl="1"/>
            <a:r>
              <a:rPr lang="fr-FR">
                <a:sym typeface="Gill Sans" charset="0"/>
              </a:rPr>
              <a:t>Second level</a:t>
            </a:r>
          </a:p>
          <a:p>
            <a:pPr lvl="2"/>
            <a:r>
              <a:rPr lang="fr-FR">
                <a:sym typeface="Gill Sans" charset="0"/>
              </a:rPr>
              <a:t>Third level</a:t>
            </a:r>
          </a:p>
          <a:p>
            <a:pPr lvl="3"/>
            <a:r>
              <a:rPr lang="fr-FR">
                <a:sym typeface="Gill Sans" charset="0"/>
              </a:rPr>
              <a:t>Fourth level</a:t>
            </a:r>
          </a:p>
          <a:p>
            <a:pPr lvl="4"/>
            <a:r>
              <a:rPr lang="fr-FR">
                <a:sym typeface="Gill Sans" charset="0"/>
              </a:rPr>
              <a:t>Fifth level</a:t>
            </a:r>
          </a:p>
        </p:txBody>
      </p:sp>
      <p:sp>
        <p:nvSpPr>
          <p:cNvPr id="3075" name="Rectangle 3"/>
          <p:cNvSpPr>
            <a:spLocks noGrp="1"/>
          </p:cNvSpPr>
          <p:nvPr>
            <p:ph type="sldNum" sz="quarter" idx="2"/>
          </p:nvPr>
        </p:nvSpPr>
        <p:spPr bwMode="auto">
          <a:xfrm>
            <a:off x="12566650" y="9361488"/>
            <a:ext cx="400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>
            <a:lvl1pPr algn="r" defTabSz="647700">
              <a:defRPr smtClean="0">
                <a:cs typeface="Gill Sans" charset="0"/>
              </a:defRPr>
            </a:lvl1pPr>
          </a:lstStyle>
          <a:p>
            <a:pPr>
              <a:defRPr/>
            </a:pPr>
            <a:fld id="{9A363AE9-DD1C-6C43-A3C8-1B50A778D8BB}" type="slidenum">
              <a:rPr lang="fr-FR"/>
              <a:pPr>
                <a:defRPr/>
              </a:pPr>
              <a:t>‹#›</a:t>
            </a:fld>
            <a:endParaRPr lang="fr-FR" sz="2200">
              <a:solidFill>
                <a:srgbClr val="E0E0E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1295400" rtl="0" eaLnBrk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+mj-lt"/>
          <a:ea typeface="+mj-ea"/>
          <a:cs typeface="+mj-cs"/>
          <a:sym typeface="Calibri" charset="0"/>
        </a:defRPr>
      </a:lvl1pPr>
      <a:lvl2pPr algn="ctr" defTabSz="1295400" rtl="0" eaLnBrk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Calibri" charset="0"/>
          <a:ea typeface="ＭＳ Ｐゴシック" charset="0"/>
          <a:cs typeface="Calibri" charset="0"/>
          <a:sym typeface="Calibri" charset="0"/>
        </a:defRPr>
      </a:lvl2pPr>
      <a:lvl3pPr algn="ctr" defTabSz="1295400" rtl="0" eaLnBrk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Calibri" charset="0"/>
          <a:ea typeface="ＭＳ Ｐゴシック" charset="0"/>
          <a:cs typeface="Calibri" charset="0"/>
          <a:sym typeface="Calibri" charset="0"/>
        </a:defRPr>
      </a:lvl3pPr>
      <a:lvl4pPr algn="ctr" defTabSz="1295400" rtl="0" eaLnBrk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Calibri" charset="0"/>
          <a:ea typeface="ＭＳ Ｐゴシック" charset="0"/>
          <a:cs typeface="Calibri" charset="0"/>
          <a:sym typeface="Calibri" charset="0"/>
        </a:defRPr>
      </a:lvl4pPr>
      <a:lvl5pPr algn="ctr" defTabSz="1295400" rtl="0" eaLnBrk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Calibri" charset="0"/>
          <a:ea typeface="ＭＳ Ｐゴシック" charset="0"/>
          <a:cs typeface="Calibri" charset="0"/>
          <a:sym typeface="Calibri" charset="0"/>
        </a:defRPr>
      </a:lvl5pPr>
      <a:lvl6pPr marL="457200" algn="ctr" defTabSz="1295400" rtl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Calibri" charset="0"/>
          <a:ea typeface="ＭＳ Ｐゴシック" charset="0"/>
          <a:cs typeface="Calibri" charset="0"/>
          <a:sym typeface="Calibri" charset="0"/>
        </a:defRPr>
      </a:lvl6pPr>
      <a:lvl7pPr marL="914400" algn="ctr" defTabSz="1295400" rtl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Calibri" charset="0"/>
          <a:ea typeface="ＭＳ Ｐゴシック" charset="0"/>
          <a:cs typeface="Calibri" charset="0"/>
          <a:sym typeface="Calibri" charset="0"/>
        </a:defRPr>
      </a:lvl7pPr>
      <a:lvl8pPr marL="1371600" algn="ctr" defTabSz="1295400" rtl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Calibri" charset="0"/>
          <a:ea typeface="ＭＳ Ｐゴシック" charset="0"/>
          <a:cs typeface="Calibri" charset="0"/>
          <a:sym typeface="Calibri" charset="0"/>
        </a:defRPr>
      </a:lvl8pPr>
      <a:lvl9pPr marL="1828800" algn="ctr" defTabSz="1295400" rtl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Calibri" charset="0"/>
          <a:ea typeface="ＭＳ Ｐゴシック" charset="0"/>
          <a:cs typeface="Calibri" charset="0"/>
          <a:sym typeface="Calibri" charset="0"/>
        </a:defRPr>
      </a:lvl9pPr>
    </p:titleStyle>
    <p:bodyStyle>
      <a:lvl1pPr marL="342900" indent="-342900" algn="ctr" defTabSz="584200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defTabSz="584200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2pPr>
      <a:lvl3pPr marL="1143000" indent="-228600" algn="ctr" defTabSz="584200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3pPr>
      <a:lvl4pPr marL="1600200" indent="-228600" algn="ctr" defTabSz="584200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4pPr>
      <a:lvl5pPr marL="2057400" indent="-228600" algn="ctr" defTabSz="584200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image1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02750"/>
            <a:ext cx="119062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2530" name="AutoShape 2"/>
          <p:cNvSpPr>
            <a:spLocks/>
          </p:cNvSpPr>
          <p:nvPr/>
        </p:nvSpPr>
        <p:spPr bwMode="auto">
          <a:xfrm>
            <a:off x="1176338" y="9515475"/>
            <a:ext cx="10998200" cy="215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algn="l" defTabSz="647700">
              <a:buClr>
                <a:srgbClr val="FFFFFF"/>
              </a:buClr>
              <a:defRPr/>
            </a:pPr>
            <a:r>
              <a:rPr lang="fr-FR" sz="1000">
                <a:latin typeface="Arial" charset="0"/>
                <a:cs typeface="Arial" charset="0"/>
                <a:sym typeface="Arial" charset="0"/>
              </a:rPr>
              <a:t>Karsenti, T. (2013). L</a:t>
            </a:r>
            <a:r>
              <a:rPr lang="ja-JP" altLang="fr-FR" sz="1000">
                <a:latin typeface="Arial" charset="0"/>
                <a:cs typeface="Arial" charset="0"/>
                <a:sym typeface="Arial" charset="0"/>
              </a:rPr>
              <a:t>’</a:t>
            </a:r>
            <a:r>
              <a:rPr lang="fr-FR" sz="1000">
                <a:latin typeface="Arial" charset="0"/>
                <a:cs typeface="Arial" charset="0"/>
                <a:sym typeface="Arial" charset="0"/>
              </a:rPr>
              <a:t>avenir de l</a:t>
            </a:r>
            <a:r>
              <a:rPr lang="ja-JP" altLang="fr-FR" sz="1000">
                <a:latin typeface="Arial" charset="0"/>
                <a:cs typeface="Arial" charset="0"/>
                <a:sym typeface="Arial" charset="0"/>
              </a:rPr>
              <a:t>’</a:t>
            </a:r>
            <a:r>
              <a:rPr lang="fr-FR" sz="1000">
                <a:latin typeface="Arial" charset="0"/>
                <a:cs typeface="Arial" charset="0"/>
                <a:sym typeface="Arial" charset="0"/>
              </a:rPr>
              <a:t>éducation à l</a:t>
            </a:r>
            <a:r>
              <a:rPr lang="ja-JP" altLang="fr-FR" sz="1000">
                <a:latin typeface="Arial" charset="0"/>
                <a:cs typeface="Arial" charset="0"/>
                <a:sym typeface="Arial" charset="0"/>
              </a:rPr>
              <a:t>’</a:t>
            </a:r>
            <a:r>
              <a:rPr lang="fr-FR" sz="1000">
                <a:latin typeface="Arial" charset="0"/>
                <a:cs typeface="Arial" charset="0"/>
                <a:sym typeface="Arial" charset="0"/>
              </a:rPr>
              <a:t>ère des technologies mobiles. Colloque sur les applications mobiles du cégep Gérald-Godin, le 17 avril 2013.</a:t>
            </a:r>
            <a:endParaRPr lang="fr-FR">
              <a:cs typeface="Gill Sans" charset="0"/>
            </a:endParaRPr>
          </a:p>
        </p:txBody>
      </p:sp>
      <p:sp>
        <p:nvSpPr>
          <p:cNvPr id="22531" name="Rectangle 3"/>
          <p:cNvSpPr>
            <a:spLocks noGrp="1"/>
          </p:cNvSpPr>
          <p:nvPr>
            <p:ph type="title"/>
          </p:nvPr>
        </p:nvSpPr>
        <p:spPr bwMode="auto">
          <a:xfrm>
            <a:off x="647700" y="390525"/>
            <a:ext cx="11709400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>
                <a:sym typeface="Calibri" charset="0"/>
              </a:rPr>
              <a:t>Click to edit Master title style</a:t>
            </a:r>
          </a:p>
        </p:txBody>
      </p:sp>
      <p:sp>
        <p:nvSpPr>
          <p:cNvPr id="22532" name="Rectangle 4"/>
          <p:cNvSpPr>
            <a:spLocks noGrp="1"/>
          </p:cNvSpPr>
          <p:nvPr>
            <p:ph type="body" idx="1"/>
          </p:nvPr>
        </p:nvSpPr>
        <p:spPr bwMode="auto">
          <a:xfrm>
            <a:off x="647700" y="2273300"/>
            <a:ext cx="11709400" cy="643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>
                <a:sym typeface="Gill Sans" charset="0"/>
              </a:rPr>
              <a:t>Click to edit Master text styles</a:t>
            </a:r>
          </a:p>
          <a:p>
            <a:pPr lvl="1"/>
            <a:r>
              <a:rPr lang="fr-FR">
                <a:sym typeface="Gill Sans" charset="0"/>
              </a:rPr>
              <a:t>Second level</a:t>
            </a:r>
          </a:p>
          <a:p>
            <a:pPr lvl="2"/>
            <a:r>
              <a:rPr lang="fr-FR">
                <a:sym typeface="Gill Sans" charset="0"/>
              </a:rPr>
              <a:t>Third level</a:t>
            </a:r>
          </a:p>
          <a:p>
            <a:pPr lvl="3"/>
            <a:r>
              <a:rPr lang="fr-FR">
                <a:sym typeface="Gill Sans" charset="0"/>
              </a:rPr>
              <a:t>Fourth level</a:t>
            </a:r>
          </a:p>
          <a:p>
            <a:pPr lvl="4"/>
            <a:r>
              <a:rPr lang="fr-FR">
                <a:sym typeface="Gill Sans" charset="0"/>
              </a:rPr>
              <a:t>Fifth level</a:t>
            </a:r>
          </a:p>
        </p:txBody>
      </p:sp>
      <p:sp>
        <p:nvSpPr>
          <p:cNvPr id="22533" name="Rectangle 5"/>
          <p:cNvSpPr>
            <a:spLocks noGrp="1"/>
          </p:cNvSpPr>
          <p:nvPr>
            <p:ph type="sldNum" sz="quarter" idx="2"/>
          </p:nvPr>
        </p:nvSpPr>
        <p:spPr bwMode="auto">
          <a:xfrm>
            <a:off x="12566650" y="9361488"/>
            <a:ext cx="400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>
            <a:lvl1pPr algn="r" defTabSz="647700">
              <a:defRPr smtClean="0">
                <a:cs typeface="Gill Sans" charset="0"/>
              </a:defRPr>
            </a:lvl1pPr>
          </a:lstStyle>
          <a:p>
            <a:pPr>
              <a:defRPr/>
            </a:pPr>
            <a:fld id="{0AFD2B14-7EA3-1444-A645-70CD4056985A}" type="slidenum">
              <a:rPr lang="fr-FR"/>
              <a:pPr>
                <a:defRPr/>
              </a:pPr>
              <a:t>‹#›</a:t>
            </a:fld>
            <a:endParaRPr lang="fr-FR" sz="2200">
              <a:solidFill>
                <a:srgbClr val="E0E0E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ctr" defTabSz="1295400" rtl="0" eaLnBrk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+mj-lt"/>
          <a:ea typeface="+mj-ea"/>
          <a:cs typeface="+mj-cs"/>
          <a:sym typeface="Calibri" charset="0"/>
        </a:defRPr>
      </a:lvl1pPr>
      <a:lvl2pPr algn="ctr" defTabSz="1295400" rtl="0" eaLnBrk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Calibri" charset="0"/>
          <a:ea typeface="ＭＳ Ｐゴシック" charset="0"/>
          <a:cs typeface="Calibri" charset="0"/>
          <a:sym typeface="Calibri" charset="0"/>
        </a:defRPr>
      </a:lvl2pPr>
      <a:lvl3pPr algn="ctr" defTabSz="1295400" rtl="0" eaLnBrk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Calibri" charset="0"/>
          <a:ea typeface="ＭＳ Ｐゴシック" charset="0"/>
          <a:cs typeface="Calibri" charset="0"/>
          <a:sym typeface="Calibri" charset="0"/>
        </a:defRPr>
      </a:lvl3pPr>
      <a:lvl4pPr algn="ctr" defTabSz="1295400" rtl="0" eaLnBrk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Calibri" charset="0"/>
          <a:ea typeface="ＭＳ Ｐゴシック" charset="0"/>
          <a:cs typeface="Calibri" charset="0"/>
          <a:sym typeface="Calibri" charset="0"/>
        </a:defRPr>
      </a:lvl4pPr>
      <a:lvl5pPr algn="ctr" defTabSz="1295400" rtl="0" eaLnBrk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Calibri" charset="0"/>
          <a:ea typeface="ＭＳ Ｐゴシック" charset="0"/>
          <a:cs typeface="Calibri" charset="0"/>
          <a:sym typeface="Calibri" charset="0"/>
        </a:defRPr>
      </a:lvl5pPr>
      <a:lvl6pPr marL="457200" algn="ctr" defTabSz="1295400" rtl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Calibri" charset="0"/>
          <a:ea typeface="ＭＳ Ｐゴシック" charset="0"/>
          <a:cs typeface="Calibri" charset="0"/>
          <a:sym typeface="Calibri" charset="0"/>
        </a:defRPr>
      </a:lvl6pPr>
      <a:lvl7pPr marL="914400" algn="ctr" defTabSz="1295400" rtl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Calibri" charset="0"/>
          <a:ea typeface="ＭＳ Ｐゴシック" charset="0"/>
          <a:cs typeface="Calibri" charset="0"/>
          <a:sym typeface="Calibri" charset="0"/>
        </a:defRPr>
      </a:lvl7pPr>
      <a:lvl8pPr marL="1371600" algn="ctr" defTabSz="1295400" rtl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Calibri" charset="0"/>
          <a:ea typeface="ＭＳ Ｐゴシック" charset="0"/>
          <a:cs typeface="Calibri" charset="0"/>
          <a:sym typeface="Calibri" charset="0"/>
        </a:defRPr>
      </a:lvl8pPr>
      <a:lvl9pPr marL="1828800" algn="ctr" defTabSz="1295400" rtl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Calibri" charset="0"/>
          <a:ea typeface="ＭＳ Ｐゴシック" charset="0"/>
          <a:cs typeface="Calibri" charset="0"/>
          <a:sym typeface="Calibri" charset="0"/>
        </a:defRPr>
      </a:lvl9pPr>
    </p:titleStyle>
    <p:bodyStyle>
      <a:lvl1pPr marL="342900" indent="-342900" algn="ctr" defTabSz="584200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defTabSz="584200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2pPr>
      <a:lvl3pPr marL="1143000" indent="-228600" algn="ctr" defTabSz="584200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3pPr>
      <a:lvl4pPr marL="1600200" indent="-228600" algn="ctr" defTabSz="584200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4pPr>
      <a:lvl5pPr marL="2057400" indent="-228600" algn="ctr" defTabSz="584200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/>
          </p:cNvSpPr>
          <p:nvPr>
            <p:ph type="title"/>
          </p:nvPr>
        </p:nvSpPr>
        <p:spPr bwMode="auto">
          <a:xfrm>
            <a:off x="647700" y="390525"/>
            <a:ext cx="11709400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>
                <a:sym typeface="Calibri" charset="0"/>
              </a:rPr>
              <a:t>Click to edit Master title style</a:t>
            </a:r>
          </a:p>
        </p:txBody>
      </p:sp>
      <p:sp>
        <p:nvSpPr>
          <p:cNvPr id="23554" name="Rectangle 2"/>
          <p:cNvSpPr>
            <a:spLocks noGrp="1"/>
          </p:cNvSpPr>
          <p:nvPr>
            <p:ph type="body" idx="1"/>
          </p:nvPr>
        </p:nvSpPr>
        <p:spPr bwMode="auto">
          <a:xfrm>
            <a:off x="647700" y="2273300"/>
            <a:ext cx="11709400" cy="643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>
                <a:sym typeface="Gill Sans" charset="0"/>
              </a:rPr>
              <a:t>Click to edit Master text styles</a:t>
            </a:r>
          </a:p>
          <a:p>
            <a:pPr lvl="1"/>
            <a:r>
              <a:rPr lang="fr-FR">
                <a:sym typeface="Gill Sans" charset="0"/>
              </a:rPr>
              <a:t>Second level</a:t>
            </a:r>
          </a:p>
          <a:p>
            <a:pPr lvl="2"/>
            <a:r>
              <a:rPr lang="fr-FR">
                <a:sym typeface="Gill Sans" charset="0"/>
              </a:rPr>
              <a:t>Third level</a:t>
            </a:r>
          </a:p>
          <a:p>
            <a:pPr lvl="3"/>
            <a:r>
              <a:rPr lang="fr-FR">
                <a:sym typeface="Gill Sans" charset="0"/>
              </a:rPr>
              <a:t>Fourth level</a:t>
            </a:r>
          </a:p>
          <a:p>
            <a:pPr lvl="4"/>
            <a:r>
              <a:rPr lang="fr-FR">
                <a:sym typeface="Gill Sans" charset="0"/>
              </a:rPr>
              <a:t>Fifth level</a:t>
            </a:r>
          </a:p>
        </p:txBody>
      </p:sp>
      <p:sp>
        <p:nvSpPr>
          <p:cNvPr id="23555" name="Rectangle 3"/>
          <p:cNvSpPr>
            <a:spLocks noGrp="1"/>
          </p:cNvSpPr>
          <p:nvPr>
            <p:ph type="sldNum" sz="quarter" idx="2"/>
          </p:nvPr>
        </p:nvSpPr>
        <p:spPr bwMode="auto">
          <a:xfrm>
            <a:off x="12566650" y="9361488"/>
            <a:ext cx="400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>
            <a:lvl1pPr algn="r" defTabSz="647700">
              <a:defRPr smtClean="0">
                <a:cs typeface="Gill Sans" charset="0"/>
              </a:defRPr>
            </a:lvl1pPr>
          </a:lstStyle>
          <a:p>
            <a:pPr>
              <a:defRPr/>
            </a:pPr>
            <a:fld id="{0FB25F44-27BA-DE45-83F6-D02855683018}" type="slidenum">
              <a:rPr lang="fr-FR"/>
              <a:pPr>
                <a:defRPr/>
              </a:pPr>
              <a:t>‹#›</a:t>
            </a:fld>
            <a:endParaRPr lang="fr-FR" sz="2200">
              <a:solidFill>
                <a:srgbClr val="E0E0E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xStyles>
    <p:titleStyle>
      <a:lvl1pPr algn="ctr" defTabSz="1295400" rtl="0" eaLnBrk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+mj-lt"/>
          <a:ea typeface="+mj-ea"/>
          <a:cs typeface="+mj-cs"/>
          <a:sym typeface="Calibri" charset="0"/>
        </a:defRPr>
      </a:lvl1pPr>
      <a:lvl2pPr algn="ctr" defTabSz="1295400" rtl="0" eaLnBrk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Calibri" charset="0"/>
          <a:ea typeface="ＭＳ Ｐゴシック" charset="0"/>
          <a:cs typeface="Calibri" charset="0"/>
          <a:sym typeface="Calibri" charset="0"/>
        </a:defRPr>
      </a:lvl2pPr>
      <a:lvl3pPr algn="ctr" defTabSz="1295400" rtl="0" eaLnBrk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Calibri" charset="0"/>
          <a:ea typeface="ＭＳ Ｐゴシック" charset="0"/>
          <a:cs typeface="Calibri" charset="0"/>
          <a:sym typeface="Calibri" charset="0"/>
        </a:defRPr>
      </a:lvl3pPr>
      <a:lvl4pPr algn="ctr" defTabSz="1295400" rtl="0" eaLnBrk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Calibri" charset="0"/>
          <a:ea typeface="ＭＳ Ｐゴシック" charset="0"/>
          <a:cs typeface="Calibri" charset="0"/>
          <a:sym typeface="Calibri" charset="0"/>
        </a:defRPr>
      </a:lvl4pPr>
      <a:lvl5pPr algn="ctr" defTabSz="1295400" rtl="0" eaLnBrk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Calibri" charset="0"/>
          <a:ea typeface="ＭＳ Ｐゴシック" charset="0"/>
          <a:cs typeface="Calibri" charset="0"/>
          <a:sym typeface="Calibri" charset="0"/>
        </a:defRPr>
      </a:lvl5pPr>
      <a:lvl6pPr marL="457200" algn="ctr" defTabSz="1295400" rtl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Calibri" charset="0"/>
          <a:ea typeface="ＭＳ Ｐゴシック" charset="0"/>
          <a:cs typeface="Calibri" charset="0"/>
          <a:sym typeface="Calibri" charset="0"/>
        </a:defRPr>
      </a:lvl6pPr>
      <a:lvl7pPr marL="914400" algn="ctr" defTabSz="1295400" rtl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Calibri" charset="0"/>
          <a:ea typeface="ＭＳ Ｐゴシック" charset="0"/>
          <a:cs typeface="Calibri" charset="0"/>
          <a:sym typeface="Calibri" charset="0"/>
        </a:defRPr>
      </a:lvl7pPr>
      <a:lvl8pPr marL="1371600" algn="ctr" defTabSz="1295400" rtl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Calibri" charset="0"/>
          <a:ea typeface="ＭＳ Ｐゴシック" charset="0"/>
          <a:cs typeface="Calibri" charset="0"/>
          <a:sym typeface="Calibri" charset="0"/>
        </a:defRPr>
      </a:lvl8pPr>
      <a:lvl9pPr marL="1828800" algn="ctr" defTabSz="1295400" rtl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Calibri" charset="0"/>
          <a:ea typeface="ＭＳ Ｐゴシック" charset="0"/>
          <a:cs typeface="Calibri" charset="0"/>
          <a:sym typeface="Calibri" charset="0"/>
        </a:defRPr>
      </a:lvl9pPr>
    </p:titleStyle>
    <p:bodyStyle>
      <a:lvl1pPr marL="342900" indent="-342900" algn="ctr" defTabSz="584200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defTabSz="584200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2pPr>
      <a:lvl3pPr marL="1143000" indent="-228600" algn="ctr" defTabSz="584200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3pPr>
      <a:lvl4pPr marL="1600200" indent="-228600" algn="ctr" defTabSz="584200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4pPr>
      <a:lvl5pPr marL="2057400" indent="-228600" algn="ctr" defTabSz="584200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>
                <a:sym typeface="Calibri" charset="0"/>
              </a:rPr>
              <a:t>Click to edit Master title style</a:t>
            </a:r>
          </a:p>
        </p:txBody>
      </p:sp>
      <p:sp>
        <p:nvSpPr>
          <p:cNvPr id="6146" name="Rectangle 2"/>
          <p:cNvSpPr>
            <a:spLocks noGrp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>
                <a:sym typeface="Gill Sans" charset="0"/>
              </a:rPr>
              <a:t>Click to edit Master text styles</a:t>
            </a:r>
          </a:p>
          <a:p>
            <a:pPr lvl="1"/>
            <a:r>
              <a:rPr lang="fr-FR">
                <a:sym typeface="Gill Sans" charset="0"/>
              </a:rPr>
              <a:t>Second level</a:t>
            </a:r>
          </a:p>
          <a:p>
            <a:pPr lvl="2"/>
            <a:r>
              <a:rPr lang="fr-FR">
                <a:sym typeface="Gill Sans" charset="0"/>
              </a:rPr>
              <a:t>Third level</a:t>
            </a:r>
          </a:p>
          <a:p>
            <a:pPr lvl="3"/>
            <a:r>
              <a:rPr lang="fr-FR">
                <a:sym typeface="Gill Sans" charset="0"/>
              </a:rPr>
              <a:t>Fourth level</a:t>
            </a:r>
          </a:p>
          <a:p>
            <a:pPr lvl="4"/>
            <a:r>
              <a:rPr lang="fr-FR">
                <a:sym typeface="Gill Sans" charset="0"/>
              </a:rPr>
              <a:t>Fifth level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sldNum" sz="quarter" idx="2"/>
          </p:nvPr>
        </p:nvSpPr>
        <p:spPr bwMode="auto">
          <a:xfrm>
            <a:off x="12649200" y="0"/>
            <a:ext cx="3429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cs typeface="Gill Sans" charset="0"/>
              </a:defRPr>
            </a:lvl1pPr>
          </a:lstStyle>
          <a:p>
            <a:pPr>
              <a:defRPr/>
            </a:pPr>
            <a:fld id="{D4477FDF-CC5E-8445-AF42-1E8722E92DD8}" type="slidenum">
              <a:rPr lang="fr-FR"/>
              <a:pPr>
                <a:defRPr/>
              </a:pPr>
              <a:t>‹#›</a:t>
            </a:fld>
            <a:endParaRPr lang="fr-FR" sz="180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defTabSz="1295400" rtl="0" eaLnBrk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+mj-lt"/>
          <a:ea typeface="+mj-ea"/>
          <a:cs typeface="+mj-cs"/>
          <a:sym typeface="Calibri" charset="0"/>
        </a:defRPr>
      </a:lvl1pPr>
      <a:lvl2pPr algn="ctr" defTabSz="1295400" rtl="0" eaLnBrk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Calibri" charset="0"/>
          <a:ea typeface="ＭＳ Ｐゴシック" charset="0"/>
          <a:cs typeface="Calibri" charset="0"/>
          <a:sym typeface="Calibri" charset="0"/>
        </a:defRPr>
      </a:lvl2pPr>
      <a:lvl3pPr algn="ctr" defTabSz="1295400" rtl="0" eaLnBrk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Calibri" charset="0"/>
          <a:ea typeface="ＭＳ Ｐゴシック" charset="0"/>
          <a:cs typeface="Calibri" charset="0"/>
          <a:sym typeface="Calibri" charset="0"/>
        </a:defRPr>
      </a:lvl3pPr>
      <a:lvl4pPr algn="ctr" defTabSz="1295400" rtl="0" eaLnBrk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Calibri" charset="0"/>
          <a:ea typeface="ＭＳ Ｐゴシック" charset="0"/>
          <a:cs typeface="Calibri" charset="0"/>
          <a:sym typeface="Calibri" charset="0"/>
        </a:defRPr>
      </a:lvl4pPr>
      <a:lvl5pPr algn="ctr" defTabSz="1295400" rtl="0" eaLnBrk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Calibri" charset="0"/>
          <a:ea typeface="ＭＳ Ｐゴシック" charset="0"/>
          <a:cs typeface="Calibri" charset="0"/>
          <a:sym typeface="Calibri" charset="0"/>
        </a:defRPr>
      </a:lvl5pPr>
      <a:lvl6pPr marL="457200" algn="ctr" defTabSz="1295400" rtl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Calibri" charset="0"/>
          <a:ea typeface="ＭＳ Ｐゴシック" charset="0"/>
          <a:cs typeface="Calibri" charset="0"/>
          <a:sym typeface="Calibri" charset="0"/>
        </a:defRPr>
      </a:lvl6pPr>
      <a:lvl7pPr marL="914400" algn="ctr" defTabSz="1295400" rtl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Calibri" charset="0"/>
          <a:ea typeface="ＭＳ Ｐゴシック" charset="0"/>
          <a:cs typeface="Calibri" charset="0"/>
          <a:sym typeface="Calibri" charset="0"/>
        </a:defRPr>
      </a:lvl7pPr>
      <a:lvl8pPr marL="1371600" algn="ctr" defTabSz="1295400" rtl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Calibri" charset="0"/>
          <a:ea typeface="ＭＳ Ｐゴシック" charset="0"/>
          <a:cs typeface="Calibri" charset="0"/>
          <a:sym typeface="Calibri" charset="0"/>
        </a:defRPr>
      </a:lvl8pPr>
      <a:lvl9pPr marL="1828800" algn="ctr" defTabSz="1295400" rtl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Calibri" charset="0"/>
          <a:ea typeface="ＭＳ Ｐゴシック" charset="0"/>
          <a:cs typeface="Calibri" charset="0"/>
          <a:sym typeface="Calibri" charset="0"/>
        </a:defRPr>
      </a:lvl9pPr>
    </p:titleStyle>
    <p:bodyStyle>
      <a:lvl1pPr marL="342900" indent="-342900" algn="ctr" defTabSz="584200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defTabSz="584200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2pPr>
      <a:lvl3pPr marL="1143000" indent="-228600" algn="ctr" defTabSz="584200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3pPr>
      <a:lvl4pPr marL="1600200" indent="-228600" algn="ctr" defTabSz="584200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4pPr>
      <a:lvl5pPr marL="2057400" indent="-228600" algn="ctr" defTabSz="584200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>
                <a:sym typeface="Calibri" charset="0"/>
              </a:rPr>
              <a:t>Click to edit Master title style</a:t>
            </a:r>
          </a:p>
        </p:txBody>
      </p:sp>
      <p:sp>
        <p:nvSpPr>
          <p:cNvPr id="7170" name="Rectangle 2"/>
          <p:cNvSpPr>
            <a:spLocks noGrp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>
                <a:sym typeface="Gill Sans" charset="0"/>
              </a:rPr>
              <a:t>Click to edit Master text styles</a:t>
            </a:r>
          </a:p>
          <a:p>
            <a:pPr lvl="1"/>
            <a:r>
              <a:rPr lang="fr-FR">
                <a:sym typeface="Gill Sans" charset="0"/>
              </a:rPr>
              <a:t>Second level</a:t>
            </a:r>
          </a:p>
          <a:p>
            <a:pPr lvl="2"/>
            <a:r>
              <a:rPr lang="fr-FR">
                <a:sym typeface="Gill Sans" charset="0"/>
              </a:rPr>
              <a:t>Third level</a:t>
            </a:r>
          </a:p>
          <a:p>
            <a:pPr lvl="3"/>
            <a:r>
              <a:rPr lang="fr-FR">
                <a:sym typeface="Gill Sans" charset="0"/>
              </a:rPr>
              <a:t>Fourth level</a:t>
            </a:r>
          </a:p>
          <a:p>
            <a:pPr lvl="4"/>
            <a:r>
              <a:rPr lang="fr-FR">
                <a:sym typeface="Gill Sans" charset="0"/>
              </a:rPr>
              <a:t>Fifth level</a:t>
            </a:r>
          </a:p>
        </p:txBody>
      </p:sp>
      <p:sp>
        <p:nvSpPr>
          <p:cNvPr id="7171" name="Rectangle 3"/>
          <p:cNvSpPr>
            <a:spLocks noGrp="1"/>
          </p:cNvSpPr>
          <p:nvPr>
            <p:ph type="sldNum" sz="quarter" idx="2"/>
          </p:nvPr>
        </p:nvSpPr>
        <p:spPr bwMode="auto">
          <a:xfrm>
            <a:off x="12649200" y="0"/>
            <a:ext cx="3429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cs typeface="Gill Sans" charset="0"/>
              </a:defRPr>
            </a:lvl1pPr>
          </a:lstStyle>
          <a:p>
            <a:pPr>
              <a:defRPr/>
            </a:pPr>
            <a:fld id="{5AB5575D-F657-544B-ADE8-1D91E4A66065}" type="slidenum">
              <a:rPr lang="fr-FR"/>
              <a:pPr>
                <a:defRPr/>
              </a:pPr>
              <a:t>‹#›</a:t>
            </a:fld>
            <a:endParaRPr lang="fr-FR" sz="180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defTabSz="1295400" rtl="0" eaLnBrk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+mj-lt"/>
          <a:ea typeface="+mj-ea"/>
          <a:cs typeface="+mj-cs"/>
          <a:sym typeface="Calibri" charset="0"/>
        </a:defRPr>
      </a:lvl1pPr>
      <a:lvl2pPr algn="ctr" defTabSz="1295400" rtl="0" eaLnBrk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Calibri" charset="0"/>
          <a:ea typeface="ＭＳ Ｐゴシック" charset="0"/>
          <a:cs typeface="Calibri" charset="0"/>
          <a:sym typeface="Calibri" charset="0"/>
        </a:defRPr>
      </a:lvl2pPr>
      <a:lvl3pPr algn="ctr" defTabSz="1295400" rtl="0" eaLnBrk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Calibri" charset="0"/>
          <a:ea typeface="ＭＳ Ｐゴシック" charset="0"/>
          <a:cs typeface="Calibri" charset="0"/>
          <a:sym typeface="Calibri" charset="0"/>
        </a:defRPr>
      </a:lvl3pPr>
      <a:lvl4pPr algn="ctr" defTabSz="1295400" rtl="0" eaLnBrk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Calibri" charset="0"/>
          <a:ea typeface="ＭＳ Ｐゴシック" charset="0"/>
          <a:cs typeface="Calibri" charset="0"/>
          <a:sym typeface="Calibri" charset="0"/>
        </a:defRPr>
      </a:lvl4pPr>
      <a:lvl5pPr algn="ctr" defTabSz="1295400" rtl="0" eaLnBrk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Calibri" charset="0"/>
          <a:ea typeface="ＭＳ Ｐゴシック" charset="0"/>
          <a:cs typeface="Calibri" charset="0"/>
          <a:sym typeface="Calibri" charset="0"/>
        </a:defRPr>
      </a:lvl5pPr>
      <a:lvl6pPr marL="457200" algn="ctr" defTabSz="1295400" rtl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Calibri" charset="0"/>
          <a:ea typeface="ＭＳ Ｐゴシック" charset="0"/>
          <a:cs typeface="Calibri" charset="0"/>
          <a:sym typeface="Calibri" charset="0"/>
        </a:defRPr>
      </a:lvl6pPr>
      <a:lvl7pPr marL="914400" algn="ctr" defTabSz="1295400" rtl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Calibri" charset="0"/>
          <a:ea typeface="ＭＳ Ｐゴシック" charset="0"/>
          <a:cs typeface="Calibri" charset="0"/>
          <a:sym typeface="Calibri" charset="0"/>
        </a:defRPr>
      </a:lvl7pPr>
      <a:lvl8pPr marL="1371600" algn="ctr" defTabSz="1295400" rtl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Calibri" charset="0"/>
          <a:ea typeface="ＭＳ Ｐゴシック" charset="0"/>
          <a:cs typeface="Calibri" charset="0"/>
          <a:sym typeface="Calibri" charset="0"/>
        </a:defRPr>
      </a:lvl8pPr>
      <a:lvl9pPr marL="1828800" algn="ctr" defTabSz="1295400" rtl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Calibri" charset="0"/>
          <a:ea typeface="ＭＳ Ｐゴシック" charset="0"/>
          <a:cs typeface="Calibri" charset="0"/>
          <a:sym typeface="Calibri" charset="0"/>
        </a:defRPr>
      </a:lvl9pPr>
    </p:titleStyle>
    <p:bodyStyle>
      <a:lvl1pPr marL="342900" indent="-342900" algn="ctr" defTabSz="584200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defTabSz="584200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2pPr>
      <a:lvl3pPr marL="1143000" indent="-228600" algn="ctr" defTabSz="584200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3pPr>
      <a:lvl4pPr marL="1600200" indent="-228600" algn="ctr" defTabSz="584200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4pPr>
      <a:lvl5pPr marL="2057400" indent="-228600" algn="ctr" defTabSz="584200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/>
          </p:cNvSpPr>
          <p:nvPr>
            <p:ph type="title"/>
          </p:nvPr>
        </p:nvSpPr>
        <p:spPr bwMode="auto">
          <a:xfrm>
            <a:off x="647700" y="390525"/>
            <a:ext cx="11709400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>
                <a:sym typeface="Calibri" charset="0"/>
              </a:rPr>
              <a:t>Click to edit Master title style</a:t>
            </a:r>
          </a:p>
        </p:txBody>
      </p:sp>
      <p:sp>
        <p:nvSpPr>
          <p:cNvPr id="8194" name="Rectangle 2"/>
          <p:cNvSpPr>
            <a:spLocks noGrp="1"/>
          </p:cNvSpPr>
          <p:nvPr>
            <p:ph type="body" idx="1"/>
          </p:nvPr>
        </p:nvSpPr>
        <p:spPr bwMode="auto">
          <a:xfrm>
            <a:off x="647700" y="2273300"/>
            <a:ext cx="11709400" cy="643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>
                <a:sym typeface="Gill Sans" charset="0"/>
              </a:rPr>
              <a:t>Click to edit Master text styles</a:t>
            </a:r>
          </a:p>
          <a:p>
            <a:pPr lvl="1"/>
            <a:r>
              <a:rPr lang="fr-FR">
                <a:sym typeface="Gill Sans" charset="0"/>
              </a:rPr>
              <a:t>Second level</a:t>
            </a:r>
          </a:p>
          <a:p>
            <a:pPr lvl="2"/>
            <a:r>
              <a:rPr lang="fr-FR">
                <a:sym typeface="Gill Sans" charset="0"/>
              </a:rPr>
              <a:t>Third level</a:t>
            </a:r>
          </a:p>
          <a:p>
            <a:pPr lvl="3"/>
            <a:r>
              <a:rPr lang="fr-FR">
                <a:sym typeface="Gill Sans" charset="0"/>
              </a:rPr>
              <a:t>Fourth level</a:t>
            </a:r>
          </a:p>
          <a:p>
            <a:pPr lvl="4"/>
            <a:r>
              <a:rPr lang="fr-FR">
                <a:sym typeface="Gill Sans" charset="0"/>
              </a:rPr>
              <a:t>Fifth level</a:t>
            </a:r>
          </a:p>
        </p:txBody>
      </p:sp>
      <p:sp>
        <p:nvSpPr>
          <p:cNvPr id="8195" name="Rectangle 3"/>
          <p:cNvSpPr>
            <a:spLocks noGrp="1"/>
          </p:cNvSpPr>
          <p:nvPr>
            <p:ph type="sldNum" sz="quarter" idx="2"/>
          </p:nvPr>
        </p:nvSpPr>
        <p:spPr bwMode="auto">
          <a:xfrm>
            <a:off x="12566650" y="9361488"/>
            <a:ext cx="400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>
            <a:lvl1pPr algn="r" defTabSz="647700">
              <a:defRPr smtClean="0">
                <a:cs typeface="Gill Sans" charset="0"/>
              </a:defRPr>
            </a:lvl1pPr>
          </a:lstStyle>
          <a:p>
            <a:pPr>
              <a:defRPr/>
            </a:pPr>
            <a:fld id="{9F3BCAAF-8F22-E24A-A873-4F09911F17D8}" type="slidenum">
              <a:rPr lang="fr-FR"/>
              <a:pPr>
                <a:defRPr/>
              </a:pPr>
              <a:t>‹#›</a:t>
            </a:fld>
            <a:endParaRPr lang="fr-FR" sz="2200">
              <a:solidFill>
                <a:srgbClr val="E0E0E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ctr" defTabSz="1295400" rtl="0" eaLnBrk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+mj-lt"/>
          <a:ea typeface="+mj-ea"/>
          <a:cs typeface="+mj-cs"/>
          <a:sym typeface="Calibri" charset="0"/>
        </a:defRPr>
      </a:lvl1pPr>
      <a:lvl2pPr algn="ctr" defTabSz="1295400" rtl="0" eaLnBrk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Calibri" charset="0"/>
          <a:ea typeface="ＭＳ Ｐゴシック" charset="0"/>
          <a:cs typeface="Calibri" charset="0"/>
          <a:sym typeface="Calibri" charset="0"/>
        </a:defRPr>
      </a:lvl2pPr>
      <a:lvl3pPr algn="ctr" defTabSz="1295400" rtl="0" eaLnBrk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Calibri" charset="0"/>
          <a:ea typeface="ＭＳ Ｐゴシック" charset="0"/>
          <a:cs typeface="Calibri" charset="0"/>
          <a:sym typeface="Calibri" charset="0"/>
        </a:defRPr>
      </a:lvl3pPr>
      <a:lvl4pPr algn="ctr" defTabSz="1295400" rtl="0" eaLnBrk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Calibri" charset="0"/>
          <a:ea typeface="ＭＳ Ｐゴシック" charset="0"/>
          <a:cs typeface="Calibri" charset="0"/>
          <a:sym typeface="Calibri" charset="0"/>
        </a:defRPr>
      </a:lvl4pPr>
      <a:lvl5pPr algn="ctr" defTabSz="1295400" rtl="0" eaLnBrk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Calibri" charset="0"/>
          <a:ea typeface="ＭＳ Ｐゴシック" charset="0"/>
          <a:cs typeface="Calibri" charset="0"/>
          <a:sym typeface="Calibri" charset="0"/>
        </a:defRPr>
      </a:lvl5pPr>
      <a:lvl6pPr marL="457200" algn="ctr" defTabSz="1295400" rtl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Calibri" charset="0"/>
          <a:ea typeface="ＭＳ Ｐゴシック" charset="0"/>
          <a:cs typeface="Calibri" charset="0"/>
          <a:sym typeface="Calibri" charset="0"/>
        </a:defRPr>
      </a:lvl6pPr>
      <a:lvl7pPr marL="914400" algn="ctr" defTabSz="1295400" rtl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Calibri" charset="0"/>
          <a:ea typeface="ＭＳ Ｐゴシック" charset="0"/>
          <a:cs typeface="Calibri" charset="0"/>
          <a:sym typeface="Calibri" charset="0"/>
        </a:defRPr>
      </a:lvl7pPr>
      <a:lvl8pPr marL="1371600" algn="ctr" defTabSz="1295400" rtl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Calibri" charset="0"/>
          <a:ea typeface="ＭＳ Ｐゴシック" charset="0"/>
          <a:cs typeface="Calibri" charset="0"/>
          <a:sym typeface="Calibri" charset="0"/>
        </a:defRPr>
      </a:lvl8pPr>
      <a:lvl9pPr marL="1828800" algn="ctr" defTabSz="1295400" rtl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Calibri" charset="0"/>
          <a:ea typeface="ＭＳ Ｐゴシック" charset="0"/>
          <a:cs typeface="Calibri" charset="0"/>
          <a:sym typeface="Calibri" charset="0"/>
        </a:defRPr>
      </a:lvl9pPr>
    </p:titleStyle>
    <p:bodyStyle>
      <a:lvl1pPr marL="342900" indent="-342900" algn="ctr" defTabSz="584200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defTabSz="584200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2pPr>
      <a:lvl3pPr marL="1143000" indent="-228600" algn="ctr" defTabSz="584200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3pPr>
      <a:lvl4pPr marL="1600200" indent="-228600" algn="ctr" defTabSz="584200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4pPr>
      <a:lvl5pPr marL="2057400" indent="-228600" algn="ctr" defTabSz="584200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/>
          </p:cNvSpPr>
          <p:nvPr>
            <p:ph type="title"/>
          </p:nvPr>
        </p:nvSpPr>
        <p:spPr bwMode="auto">
          <a:xfrm>
            <a:off x="647700" y="390525"/>
            <a:ext cx="11709400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>
                <a:sym typeface="Calibri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Grp="1"/>
          </p:cNvSpPr>
          <p:nvPr>
            <p:ph type="body" idx="1"/>
          </p:nvPr>
        </p:nvSpPr>
        <p:spPr bwMode="auto">
          <a:xfrm>
            <a:off x="647700" y="2273300"/>
            <a:ext cx="11709400" cy="643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>
                <a:sym typeface="Gill Sans" charset="0"/>
              </a:rPr>
              <a:t>Click to edit Master text styles</a:t>
            </a:r>
          </a:p>
          <a:p>
            <a:pPr lvl="1"/>
            <a:r>
              <a:rPr lang="fr-FR">
                <a:sym typeface="Gill Sans" charset="0"/>
              </a:rPr>
              <a:t>Second level</a:t>
            </a:r>
          </a:p>
          <a:p>
            <a:pPr lvl="2"/>
            <a:r>
              <a:rPr lang="fr-FR">
                <a:sym typeface="Gill Sans" charset="0"/>
              </a:rPr>
              <a:t>Third level</a:t>
            </a:r>
          </a:p>
          <a:p>
            <a:pPr lvl="3"/>
            <a:r>
              <a:rPr lang="fr-FR">
                <a:sym typeface="Gill Sans" charset="0"/>
              </a:rPr>
              <a:t>Fourth level</a:t>
            </a:r>
          </a:p>
          <a:p>
            <a:pPr lvl="4"/>
            <a:r>
              <a:rPr lang="fr-FR">
                <a:sym typeface="Gill Sans" charset="0"/>
              </a:rPr>
              <a:t>Fifth level</a:t>
            </a:r>
          </a:p>
        </p:txBody>
      </p:sp>
      <p:sp>
        <p:nvSpPr>
          <p:cNvPr id="13315" name="Rectangle 3"/>
          <p:cNvSpPr>
            <a:spLocks noGrp="1"/>
          </p:cNvSpPr>
          <p:nvPr>
            <p:ph type="sldNum" sz="quarter" idx="2"/>
          </p:nvPr>
        </p:nvSpPr>
        <p:spPr bwMode="auto">
          <a:xfrm>
            <a:off x="12566650" y="9361488"/>
            <a:ext cx="400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>
            <a:lvl1pPr algn="r" defTabSz="647700">
              <a:defRPr smtClean="0">
                <a:cs typeface="Gill Sans" charset="0"/>
              </a:defRPr>
            </a:lvl1pPr>
          </a:lstStyle>
          <a:p>
            <a:pPr>
              <a:defRPr/>
            </a:pPr>
            <a:fld id="{F7871C5C-6A94-0546-B3D2-719E77208038}" type="slidenum">
              <a:rPr lang="fr-FR"/>
              <a:pPr>
                <a:defRPr/>
              </a:pPr>
              <a:t>‹#›</a:t>
            </a:fld>
            <a:endParaRPr lang="fr-FR" sz="2200">
              <a:solidFill>
                <a:srgbClr val="E0E0E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ctr" defTabSz="1295400" rtl="0" eaLnBrk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+mj-lt"/>
          <a:ea typeface="+mj-ea"/>
          <a:cs typeface="+mj-cs"/>
          <a:sym typeface="Calibri" charset="0"/>
        </a:defRPr>
      </a:lvl1pPr>
      <a:lvl2pPr algn="ctr" defTabSz="1295400" rtl="0" eaLnBrk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Calibri" charset="0"/>
          <a:ea typeface="ＭＳ Ｐゴシック" charset="0"/>
          <a:cs typeface="Calibri" charset="0"/>
          <a:sym typeface="Calibri" charset="0"/>
        </a:defRPr>
      </a:lvl2pPr>
      <a:lvl3pPr algn="ctr" defTabSz="1295400" rtl="0" eaLnBrk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Calibri" charset="0"/>
          <a:ea typeface="ＭＳ Ｐゴシック" charset="0"/>
          <a:cs typeface="Calibri" charset="0"/>
          <a:sym typeface="Calibri" charset="0"/>
        </a:defRPr>
      </a:lvl3pPr>
      <a:lvl4pPr algn="ctr" defTabSz="1295400" rtl="0" eaLnBrk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Calibri" charset="0"/>
          <a:ea typeface="ＭＳ Ｐゴシック" charset="0"/>
          <a:cs typeface="Calibri" charset="0"/>
          <a:sym typeface="Calibri" charset="0"/>
        </a:defRPr>
      </a:lvl4pPr>
      <a:lvl5pPr algn="ctr" defTabSz="1295400" rtl="0" eaLnBrk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Calibri" charset="0"/>
          <a:ea typeface="ＭＳ Ｐゴシック" charset="0"/>
          <a:cs typeface="Calibri" charset="0"/>
          <a:sym typeface="Calibri" charset="0"/>
        </a:defRPr>
      </a:lvl5pPr>
      <a:lvl6pPr marL="457200" algn="ctr" defTabSz="1295400" rtl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Calibri" charset="0"/>
          <a:ea typeface="ＭＳ Ｐゴシック" charset="0"/>
          <a:cs typeface="Calibri" charset="0"/>
          <a:sym typeface="Calibri" charset="0"/>
        </a:defRPr>
      </a:lvl6pPr>
      <a:lvl7pPr marL="914400" algn="ctr" defTabSz="1295400" rtl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Calibri" charset="0"/>
          <a:ea typeface="ＭＳ Ｐゴシック" charset="0"/>
          <a:cs typeface="Calibri" charset="0"/>
          <a:sym typeface="Calibri" charset="0"/>
        </a:defRPr>
      </a:lvl7pPr>
      <a:lvl8pPr marL="1371600" algn="ctr" defTabSz="1295400" rtl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Calibri" charset="0"/>
          <a:ea typeface="ＭＳ Ｐゴシック" charset="0"/>
          <a:cs typeface="Calibri" charset="0"/>
          <a:sym typeface="Calibri" charset="0"/>
        </a:defRPr>
      </a:lvl8pPr>
      <a:lvl9pPr marL="1828800" algn="ctr" defTabSz="1295400" rtl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Calibri" charset="0"/>
          <a:ea typeface="ＭＳ Ｐゴシック" charset="0"/>
          <a:cs typeface="Calibri" charset="0"/>
          <a:sym typeface="Calibri" charset="0"/>
        </a:defRPr>
      </a:lvl9pPr>
    </p:titleStyle>
    <p:bodyStyle>
      <a:lvl1pPr marL="342900" indent="-342900" algn="ctr" defTabSz="584200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defTabSz="584200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2pPr>
      <a:lvl3pPr marL="1143000" indent="-228600" algn="ctr" defTabSz="584200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3pPr>
      <a:lvl4pPr marL="1600200" indent="-228600" algn="ctr" defTabSz="584200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4pPr>
      <a:lvl5pPr marL="2057400" indent="-228600" algn="ctr" defTabSz="584200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>
                <a:sym typeface="Calibri" charset="0"/>
              </a:rPr>
              <a:t>Click to edit Master title style</a:t>
            </a:r>
          </a:p>
        </p:txBody>
      </p:sp>
      <p:sp>
        <p:nvSpPr>
          <p:cNvPr id="16386" name="Rectangle 2"/>
          <p:cNvSpPr>
            <a:spLocks noGrp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>
                <a:sym typeface="Gill Sans" charset="0"/>
              </a:rPr>
              <a:t>Click to edit Master text styles</a:t>
            </a:r>
          </a:p>
          <a:p>
            <a:pPr lvl="1"/>
            <a:r>
              <a:rPr lang="fr-FR">
                <a:sym typeface="Gill Sans" charset="0"/>
              </a:rPr>
              <a:t>Second level</a:t>
            </a:r>
          </a:p>
          <a:p>
            <a:pPr lvl="2"/>
            <a:r>
              <a:rPr lang="fr-FR">
                <a:sym typeface="Gill Sans" charset="0"/>
              </a:rPr>
              <a:t>Third level</a:t>
            </a:r>
          </a:p>
          <a:p>
            <a:pPr lvl="3"/>
            <a:r>
              <a:rPr lang="fr-FR">
                <a:sym typeface="Gill Sans" charset="0"/>
              </a:rPr>
              <a:t>Fourth level</a:t>
            </a:r>
          </a:p>
          <a:p>
            <a:pPr lvl="4"/>
            <a:r>
              <a:rPr lang="fr-FR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ctr" defTabSz="1295400" rtl="0" eaLnBrk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+mj-lt"/>
          <a:ea typeface="+mj-ea"/>
          <a:cs typeface="+mj-cs"/>
          <a:sym typeface="Calibri" charset="0"/>
        </a:defRPr>
      </a:lvl1pPr>
      <a:lvl2pPr algn="ctr" defTabSz="1295400" rtl="0" eaLnBrk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Calibri" charset="0"/>
          <a:ea typeface="ＭＳ Ｐゴシック" charset="0"/>
          <a:cs typeface="Calibri" charset="0"/>
          <a:sym typeface="Calibri" charset="0"/>
        </a:defRPr>
      </a:lvl2pPr>
      <a:lvl3pPr algn="ctr" defTabSz="1295400" rtl="0" eaLnBrk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Calibri" charset="0"/>
          <a:ea typeface="ＭＳ Ｐゴシック" charset="0"/>
          <a:cs typeface="Calibri" charset="0"/>
          <a:sym typeface="Calibri" charset="0"/>
        </a:defRPr>
      </a:lvl3pPr>
      <a:lvl4pPr algn="ctr" defTabSz="1295400" rtl="0" eaLnBrk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Calibri" charset="0"/>
          <a:ea typeface="ＭＳ Ｐゴシック" charset="0"/>
          <a:cs typeface="Calibri" charset="0"/>
          <a:sym typeface="Calibri" charset="0"/>
        </a:defRPr>
      </a:lvl4pPr>
      <a:lvl5pPr algn="ctr" defTabSz="1295400" rtl="0" eaLnBrk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Calibri" charset="0"/>
          <a:ea typeface="ＭＳ Ｐゴシック" charset="0"/>
          <a:cs typeface="Calibri" charset="0"/>
          <a:sym typeface="Calibri" charset="0"/>
        </a:defRPr>
      </a:lvl5pPr>
      <a:lvl6pPr marL="457200" algn="ctr" defTabSz="1295400" rtl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Calibri" charset="0"/>
          <a:ea typeface="ＭＳ Ｐゴシック" charset="0"/>
          <a:cs typeface="Calibri" charset="0"/>
          <a:sym typeface="Calibri" charset="0"/>
        </a:defRPr>
      </a:lvl6pPr>
      <a:lvl7pPr marL="914400" algn="ctr" defTabSz="1295400" rtl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Calibri" charset="0"/>
          <a:ea typeface="ＭＳ Ｐゴシック" charset="0"/>
          <a:cs typeface="Calibri" charset="0"/>
          <a:sym typeface="Calibri" charset="0"/>
        </a:defRPr>
      </a:lvl7pPr>
      <a:lvl8pPr marL="1371600" algn="ctr" defTabSz="1295400" rtl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Calibri" charset="0"/>
          <a:ea typeface="ＭＳ Ｐゴシック" charset="0"/>
          <a:cs typeface="Calibri" charset="0"/>
          <a:sym typeface="Calibri" charset="0"/>
        </a:defRPr>
      </a:lvl8pPr>
      <a:lvl9pPr marL="1828800" algn="ctr" defTabSz="1295400" rtl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Calibri" charset="0"/>
          <a:ea typeface="ＭＳ Ｐゴシック" charset="0"/>
          <a:cs typeface="Calibri" charset="0"/>
          <a:sym typeface="Calibri" charset="0"/>
        </a:defRPr>
      </a:lvl9pPr>
    </p:titleStyle>
    <p:bodyStyle>
      <a:lvl1pPr marL="342900" indent="-342900" algn="ctr" defTabSz="584200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defTabSz="584200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2pPr>
      <a:lvl3pPr marL="1143000" indent="-228600" algn="ctr" defTabSz="584200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3pPr>
      <a:lvl4pPr marL="1600200" indent="-228600" algn="ctr" defTabSz="584200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4pPr>
      <a:lvl5pPr marL="2057400" indent="-228600" algn="ctr" defTabSz="584200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/>
          </p:cNvSpPr>
          <p:nvPr>
            <p:ph type="title"/>
          </p:nvPr>
        </p:nvSpPr>
        <p:spPr bwMode="auto">
          <a:xfrm>
            <a:off x="647700" y="390525"/>
            <a:ext cx="11709400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>
                <a:sym typeface="Calibri" charset="0"/>
              </a:rPr>
              <a:t>Click to edit Master title style</a:t>
            </a:r>
          </a:p>
        </p:txBody>
      </p:sp>
      <p:sp>
        <p:nvSpPr>
          <p:cNvPr id="17410" name="Rectangle 2"/>
          <p:cNvSpPr>
            <a:spLocks noGrp="1"/>
          </p:cNvSpPr>
          <p:nvPr>
            <p:ph type="body" idx="1"/>
          </p:nvPr>
        </p:nvSpPr>
        <p:spPr bwMode="auto">
          <a:xfrm>
            <a:off x="647700" y="2273300"/>
            <a:ext cx="11709400" cy="643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>
                <a:sym typeface="Gill Sans" charset="0"/>
              </a:rPr>
              <a:t>Click to edit Master text styles</a:t>
            </a:r>
          </a:p>
          <a:p>
            <a:pPr lvl="1"/>
            <a:r>
              <a:rPr lang="fr-FR">
                <a:sym typeface="Gill Sans" charset="0"/>
              </a:rPr>
              <a:t>Second level</a:t>
            </a:r>
          </a:p>
          <a:p>
            <a:pPr lvl="2"/>
            <a:r>
              <a:rPr lang="fr-FR">
                <a:sym typeface="Gill Sans" charset="0"/>
              </a:rPr>
              <a:t>Third level</a:t>
            </a:r>
          </a:p>
          <a:p>
            <a:pPr lvl="3"/>
            <a:r>
              <a:rPr lang="fr-FR">
                <a:sym typeface="Gill Sans" charset="0"/>
              </a:rPr>
              <a:t>Fourth level</a:t>
            </a:r>
          </a:p>
          <a:p>
            <a:pPr lvl="4"/>
            <a:r>
              <a:rPr lang="fr-FR">
                <a:sym typeface="Gill Sans" charset="0"/>
              </a:rPr>
              <a:t>Fifth level</a:t>
            </a:r>
          </a:p>
        </p:txBody>
      </p:sp>
      <p:sp>
        <p:nvSpPr>
          <p:cNvPr id="17411" name="Rectangle 3"/>
          <p:cNvSpPr>
            <a:spLocks noGrp="1"/>
          </p:cNvSpPr>
          <p:nvPr>
            <p:ph type="sldNum" sz="quarter" idx="2"/>
          </p:nvPr>
        </p:nvSpPr>
        <p:spPr bwMode="auto">
          <a:xfrm>
            <a:off x="12566650" y="9361488"/>
            <a:ext cx="400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>
            <a:lvl1pPr algn="r" defTabSz="647700">
              <a:defRPr smtClean="0">
                <a:cs typeface="Gill Sans" charset="0"/>
              </a:defRPr>
            </a:lvl1pPr>
          </a:lstStyle>
          <a:p>
            <a:pPr>
              <a:defRPr/>
            </a:pPr>
            <a:fld id="{50175E14-D78D-014F-9E2E-B06C807F8960}" type="slidenum">
              <a:rPr lang="fr-FR"/>
              <a:pPr>
                <a:defRPr/>
              </a:pPr>
              <a:t>‹#›</a:t>
            </a:fld>
            <a:endParaRPr lang="fr-FR" sz="2200">
              <a:solidFill>
                <a:srgbClr val="E0E0E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ctr" defTabSz="1295400" rtl="0" eaLnBrk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+mj-lt"/>
          <a:ea typeface="+mj-ea"/>
          <a:cs typeface="+mj-cs"/>
          <a:sym typeface="Calibri" charset="0"/>
        </a:defRPr>
      </a:lvl1pPr>
      <a:lvl2pPr algn="ctr" defTabSz="1295400" rtl="0" eaLnBrk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Calibri" charset="0"/>
          <a:ea typeface="ＭＳ Ｐゴシック" charset="0"/>
          <a:cs typeface="Calibri" charset="0"/>
          <a:sym typeface="Calibri" charset="0"/>
        </a:defRPr>
      </a:lvl2pPr>
      <a:lvl3pPr algn="ctr" defTabSz="1295400" rtl="0" eaLnBrk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Calibri" charset="0"/>
          <a:ea typeface="ＭＳ Ｐゴシック" charset="0"/>
          <a:cs typeface="Calibri" charset="0"/>
          <a:sym typeface="Calibri" charset="0"/>
        </a:defRPr>
      </a:lvl3pPr>
      <a:lvl4pPr algn="ctr" defTabSz="1295400" rtl="0" eaLnBrk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Calibri" charset="0"/>
          <a:ea typeface="ＭＳ Ｐゴシック" charset="0"/>
          <a:cs typeface="Calibri" charset="0"/>
          <a:sym typeface="Calibri" charset="0"/>
        </a:defRPr>
      </a:lvl4pPr>
      <a:lvl5pPr algn="ctr" defTabSz="1295400" rtl="0" eaLnBrk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Calibri" charset="0"/>
          <a:ea typeface="ＭＳ Ｐゴシック" charset="0"/>
          <a:cs typeface="Calibri" charset="0"/>
          <a:sym typeface="Calibri" charset="0"/>
        </a:defRPr>
      </a:lvl5pPr>
      <a:lvl6pPr marL="457200" algn="ctr" defTabSz="1295400" rtl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Calibri" charset="0"/>
          <a:ea typeface="ＭＳ Ｐゴシック" charset="0"/>
          <a:cs typeface="Calibri" charset="0"/>
          <a:sym typeface="Calibri" charset="0"/>
        </a:defRPr>
      </a:lvl6pPr>
      <a:lvl7pPr marL="914400" algn="ctr" defTabSz="1295400" rtl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Calibri" charset="0"/>
          <a:ea typeface="ＭＳ Ｐゴシック" charset="0"/>
          <a:cs typeface="Calibri" charset="0"/>
          <a:sym typeface="Calibri" charset="0"/>
        </a:defRPr>
      </a:lvl7pPr>
      <a:lvl8pPr marL="1371600" algn="ctr" defTabSz="1295400" rtl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Calibri" charset="0"/>
          <a:ea typeface="ＭＳ Ｐゴシック" charset="0"/>
          <a:cs typeface="Calibri" charset="0"/>
          <a:sym typeface="Calibri" charset="0"/>
        </a:defRPr>
      </a:lvl8pPr>
      <a:lvl9pPr marL="1828800" algn="ctr" defTabSz="1295400" rtl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Calibri" charset="0"/>
          <a:ea typeface="ＭＳ Ｐゴシック" charset="0"/>
          <a:cs typeface="Calibri" charset="0"/>
          <a:sym typeface="Calibri" charset="0"/>
        </a:defRPr>
      </a:lvl9pPr>
    </p:titleStyle>
    <p:bodyStyle>
      <a:lvl1pPr marL="342900" indent="-342900" algn="ctr" defTabSz="584200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defTabSz="584200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2pPr>
      <a:lvl3pPr marL="1143000" indent="-228600" algn="ctr" defTabSz="584200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3pPr>
      <a:lvl4pPr marL="1600200" indent="-228600" algn="ctr" defTabSz="584200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4pPr>
      <a:lvl5pPr marL="2057400" indent="-228600" algn="ctr" defTabSz="584200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/>
          </p:cNvSpPr>
          <p:nvPr>
            <p:ph type="title"/>
          </p:nvPr>
        </p:nvSpPr>
        <p:spPr bwMode="auto">
          <a:xfrm>
            <a:off x="647700" y="390525"/>
            <a:ext cx="11709400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>
                <a:sym typeface="Calibri" charset="0"/>
              </a:rPr>
              <a:t>Click to edit Master title style</a:t>
            </a:r>
          </a:p>
        </p:txBody>
      </p:sp>
      <p:sp>
        <p:nvSpPr>
          <p:cNvPr id="19458" name="Rectangle 2"/>
          <p:cNvSpPr>
            <a:spLocks noGrp="1"/>
          </p:cNvSpPr>
          <p:nvPr>
            <p:ph type="body" idx="1"/>
          </p:nvPr>
        </p:nvSpPr>
        <p:spPr bwMode="auto">
          <a:xfrm>
            <a:off x="647700" y="2273300"/>
            <a:ext cx="11709400" cy="643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>
                <a:sym typeface="Gill Sans" charset="0"/>
              </a:rPr>
              <a:t>Click to edit Master text styles</a:t>
            </a:r>
          </a:p>
          <a:p>
            <a:pPr lvl="1"/>
            <a:r>
              <a:rPr lang="fr-FR">
                <a:sym typeface="Gill Sans" charset="0"/>
              </a:rPr>
              <a:t>Second level</a:t>
            </a:r>
          </a:p>
          <a:p>
            <a:pPr lvl="2"/>
            <a:r>
              <a:rPr lang="fr-FR">
                <a:sym typeface="Gill Sans" charset="0"/>
              </a:rPr>
              <a:t>Third level</a:t>
            </a:r>
          </a:p>
          <a:p>
            <a:pPr lvl="3"/>
            <a:r>
              <a:rPr lang="fr-FR">
                <a:sym typeface="Gill Sans" charset="0"/>
              </a:rPr>
              <a:t>Fourth level</a:t>
            </a:r>
          </a:p>
          <a:p>
            <a:pPr lvl="4"/>
            <a:r>
              <a:rPr lang="fr-FR">
                <a:sym typeface="Gill Sans" charset="0"/>
              </a:rPr>
              <a:t>Fifth level</a:t>
            </a:r>
          </a:p>
        </p:txBody>
      </p:sp>
      <p:sp>
        <p:nvSpPr>
          <p:cNvPr id="19459" name="Rectangle 3"/>
          <p:cNvSpPr>
            <a:spLocks noGrp="1"/>
          </p:cNvSpPr>
          <p:nvPr>
            <p:ph type="sldNum" sz="quarter" idx="2"/>
          </p:nvPr>
        </p:nvSpPr>
        <p:spPr bwMode="auto">
          <a:xfrm>
            <a:off x="12566650" y="9361488"/>
            <a:ext cx="400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>
            <a:lvl1pPr algn="r" defTabSz="647700">
              <a:defRPr smtClean="0">
                <a:cs typeface="Gill Sans" charset="0"/>
              </a:defRPr>
            </a:lvl1pPr>
          </a:lstStyle>
          <a:p>
            <a:pPr>
              <a:defRPr/>
            </a:pPr>
            <a:fld id="{E99B41FF-1EC1-E647-8C90-8273535E342A}" type="slidenum">
              <a:rPr lang="fr-FR"/>
              <a:pPr>
                <a:defRPr/>
              </a:pPr>
              <a:t>‹#›</a:t>
            </a:fld>
            <a:endParaRPr lang="fr-FR" sz="2200">
              <a:solidFill>
                <a:srgbClr val="E0E0E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1295400" rtl="0" eaLnBrk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+mj-lt"/>
          <a:ea typeface="+mj-ea"/>
          <a:cs typeface="+mj-cs"/>
          <a:sym typeface="Calibri" charset="0"/>
        </a:defRPr>
      </a:lvl1pPr>
      <a:lvl2pPr algn="ctr" defTabSz="1295400" rtl="0" eaLnBrk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Calibri" charset="0"/>
          <a:ea typeface="ＭＳ Ｐゴシック" charset="0"/>
          <a:cs typeface="Calibri" charset="0"/>
          <a:sym typeface="Calibri" charset="0"/>
        </a:defRPr>
      </a:lvl2pPr>
      <a:lvl3pPr algn="ctr" defTabSz="1295400" rtl="0" eaLnBrk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Calibri" charset="0"/>
          <a:ea typeface="ＭＳ Ｐゴシック" charset="0"/>
          <a:cs typeface="Calibri" charset="0"/>
          <a:sym typeface="Calibri" charset="0"/>
        </a:defRPr>
      </a:lvl3pPr>
      <a:lvl4pPr algn="ctr" defTabSz="1295400" rtl="0" eaLnBrk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Calibri" charset="0"/>
          <a:ea typeface="ＭＳ Ｐゴシック" charset="0"/>
          <a:cs typeface="Calibri" charset="0"/>
          <a:sym typeface="Calibri" charset="0"/>
        </a:defRPr>
      </a:lvl4pPr>
      <a:lvl5pPr algn="ctr" defTabSz="1295400" rtl="0" eaLnBrk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Calibri" charset="0"/>
          <a:ea typeface="ＭＳ Ｐゴシック" charset="0"/>
          <a:cs typeface="Calibri" charset="0"/>
          <a:sym typeface="Calibri" charset="0"/>
        </a:defRPr>
      </a:lvl5pPr>
      <a:lvl6pPr marL="457200" algn="ctr" defTabSz="1295400" rtl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Calibri" charset="0"/>
          <a:ea typeface="ＭＳ Ｐゴシック" charset="0"/>
          <a:cs typeface="Calibri" charset="0"/>
          <a:sym typeface="Calibri" charset="0"/>
        </a:defRPr>
      </a:lvl6pPr>
      <a:lvl7pPr marL="914400" algn="ctr" defTabSz="1295400" rtl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Calibri" charset="0"/>
          <a:ea typeface="ＭＳ Ｐゴシック" charset="0"/>
          <a:cs typeface="Calibri" charset="0"/>
          <a:sym typeface="Calibri" charset="0"/>
        </a:defRPr>
      </a:lvl7pPr>
      <a:lvl8pPr marL="1371600" algn="ctr" defTabSz="1295400" rtl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Calibri" charset="0"/>
          <a:ea typeface="ＭＳ Ｐゴシック" charset="0"/>
          <a:cs typeface="Calibri" charset="0"/>
          <a:sym typeface="Calibri" charset="0"/>
        </a:defRPr>
      </a:lvl8pPr>
      <a:lvl9pPr marL="1828800" algn="ctr" defTabSz="1295400" rtl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Calibri" charset="0"/>
          <a:ea typeface="ＭＳ Ｐゴシック" charset="0"/>
          <a:cs typeface="Calibri" charset="0"/>
          <a:sym typeface="Calibri" charset="0"/>
        </a:defRPr>
      </a:lvl9pPr>
    </p:titleStyle>
    <p:bodyStyle>
      <a:lvl1pPr marL="342900" indent="-342900" algn="ctr" defTabSz="584200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defTabSz="584200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2pPr>
      <a:lvl3pPr marL="1143000" indent="-228600" algn="ctr" defTabSz="584200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3pPr>
      <a:lvl4pPr marL="1600200" indent="-228600" algn="ctr" defTabSz="584200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4pPr>
      <a:lvl5pPr marL="2057400" indent="-228600" algn="ctr" defTabSz="584200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>
                <a:sym typeface="Calibri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ctr" defTabSz="1295400" rtl="0" eaLnBrk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+mj-lt"/>
          <a:ea typeface="+mj-ea"/>
          <a:cs typeface="+mj-cs"/>
          <a:sym typeface="Calibri" charset="0"/>
        </a:defRPr>
      </a:lvl1pPr>
      <a:lvl2pPr algn="ctr" defTabSz="1295400" rtl="0" eaLnBrk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Calibri" charset="0"/>
          <a:ea typeface="ＭＳ Ｐゴシック" charset="0"/>
          <a:cs typeface="Calibri" charset="0"/>
          <a:sym typeface="Calibri" charset="0"/>
        </a:defRPr>
      </a:lvl2pPr>
      <a:lvl3pPr algn="ctr" defTabSz="1295400" rtl="0" eaLnBrk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Calibri" charset="0"/>
          <a:ea typeface="ＭＳ Ｐゴシック" charset="0"/>
          <a:cs typeface="Calibri" charset="0"/>
          <a:sym typeface="Calibri" charset="0"/>
        </a:defRPr>
      </a:lvl3pPr>
      <a:lvl4pPr algn="ctr" defTabSz="1295400" rtl="0" eaLnBrk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Calibri" charset="0"/>
          <a:ea typeface="ＭＳ Ｐゴシック" charset="0"/>
          <a:cs typeface="Calibri" charset="0"/>
          <a:sym typeface="Calibri" charset="0"/>
        </a:defRPr>
      </a:lvl4pPr>
      <a:lvl5pPr algn="ctr" defTabSz="1295400" rtl="0" eaLnBrk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Calibri" charset="0"/>
          <a:ea typeface="ＭＳ Ｐゴシック" charset="0"/>
          <a:cs typeface="Calibri" charset="0"/>
          <a:sym typeface="Calibri" charset="0"/>
        </a:defRPr>
      </a:lvl5pPr>
      <a:lvl6pPr marL="457200" algn="ctr" defTabSz="1295400" rtl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Calibri" charset="0"/>
          <a:ea typeface="ＭＳ Ｐゴシック" charset="0"/>
          <a:cs typeface="Calibri" charset="0"/>
          <a:sym typeface="Calibri" charset="0"/>
        </a:defRPr>
      </a:lvl6pPr>
      <a:lvl7pPr marL="914400" algn="ctr" defTabSz="1295400" rtl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Calibri" charset="0"/>
          <a:ea typeface="ＭＳ Ｐゴシック" charset="0"/>
          <a:cs typeface="Calibri" charset="0"/>
          <a:sym typeface="Calibri" charset="0"/>
        </a:defRPr>
      </a:lvl7pPr>
      <a:lvl8pPr marL="1371600" algn="ctr" defTabSz="1295400" rtl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Calibri" charset="0"/>
          <a:ea typeface="ＭＳ Ｐゴシック" charset="0"/>
          <a:cs typeface="Calibri" charset="0"/>
          <a:sym typeface="Calibri" charset="0"/>
        </a:defRPr>
      </a:lvl8pPr>
      <a:lvl9pPr marL="1828800" algn="ctr" defTabSz="1295400" rtl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Calibri" charset="0"/>
          <a:ea typeface="ＭＳ Ｐゴシック" charset="0"/>
          <a:cs typeface="Calibri" charset="0"/>
          <a:sym typeface="Calibri" charset="0"/>
        </a:defRPr>
      </a:lvl9pPr>
    </p:titleStyle>
    <p:bodyStyle>
      <a:lvl1pPr marL="342900" indent="-342900" algn="ctr" defTabSz="584200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defTabSz="584200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2pPr>
      <a:lvl3pPr marL="1143000" indent="-228600" algn="ctr" defTabSz="584200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3pPr>
      <a:lvl4pPr marL="1600200" indent="-228600" algn="ctr" defTabSz="584200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4pPr>
      <a:lvl5pPr marL="2057400" indent="-228600" algn="ctr" defTabSz="584200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Gill Sans" charset="0"/>
          <a:cs typeface="+mn-cs"/>
          <a:sym typeface="Gill Sans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12.jpe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jpe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21.jpe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21.jpe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" y="444500"/>
            <a:ext cx="12966700" cy="8445500"/>
          </a:xfrm>
        </p:spPr>
        <p:txBody>
          <a:bodyPr/>
          <a:lstStyle/>
          <a:p>
            <a:pPr algn="r" defTabSz="519113" eaLnBrk="1">
              <a:defRPr/>
            </a:pPr>
            <a:r>
              <a:rPr lang="fr-FR" sz="13700" b="1" dirty="0" smtClean="0">
                <a:latin typeface="Gill Sans" charset="0"/>
                <a:cs typeface="Gill Sans" charset="0"/>
                <a:sym typeface="Gill Sans" charset="0"/>
              </a:rPr>
              <a:t>Technologies et pédagogie actives en FGA</a:t>
            </a:r>
            <a:endParaRPr lang="fr-FR" dirty="0" smtClean="0"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AutoShape 1"/>
          <p:cNvSpPr>
            <a:spLocks/>
          </p:cNvSpPr>
          <p:nvPr/>
        </p:nvSpPr>
        <p:spPr bwMode="auto">
          <a:xfrm>
            <a:off x="12499975" y="9309100"/>
            <a:ext cx="385763" cy="381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fld id="{F1994DD8-4ADB-4747-A1C0-DA8548887450}" type="slidenum">
              <a:rPr lang="fr-FR" sz="1800" b="1">
                <a:cs typeface="Gill Sans" charset="0"/>
              </a:rPr>
              <a:pPr>
                <a:defRPr/>
              </a:pPr>
              <a:t>10</a:t>
            </a:fld>
            <a:endParaRPr lang="fr-FR">
              <a:cs typeface="Gill Sans" charset="0"/>
            </a:endParaRPr>
          </a:p>
        </p:txBody>
      </p:sp>
      <p:pic>
        <p:nvPicPr>
          <p:cNvPr id="110594" name="Picture 2" descr="dropped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25400"/>
            <a:ext cx="7416800" cy="966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AutoShape 1"/>
          <p:cNvSpPr>
            <a:spLocks/>
          </p:cNvSpPr>
          <p:nvPr/>
        </p:nvSpPr>
        <p:spPr bwMode="auto">
          <a:xfrm>
            <a:off x="12512675" y="9258300"/>
            <a:ext cx="385763" cy="381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fld id="{5BB4A8B9-C754-B04C-B83B-3F83ABA8B23F}" type="slidenum">
              <a:rPr lang="fr-FR" sz="1800" b="1">
                <a:cs typeface="Gill Sans" charset="0"/>
              </a:rPr>
              <a:pPr>
                <a:defRPr/>
              </a:pPr>
              <a:t>11</a:t>
            </a:fld>
            <a:endParaRPr lang="fr-FR">
              <a:cs typeface="Gill Sans" charset="0"/>
            </a:endParaRPr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-4763" y="2139950"/>
            <a:ext cx="12966701" cy="5880100"/>
          </a:xfrm>
        </p:spPr>
        <p:txBody>
          <a:bodyPr/>
          <a:lstStyle/>
          <a:p>
            <a:pPr defTabSz="584200" eaLnBrk="1">
              <a:defRPr/>
            </a:pPr>
            <a:r>
              <a:rPr lang="fr-FR" sz="15500" b="1" dirty="0" smtClean="0">
                <a:latin typeface="Gill Sans" charset="0"/>
                <a:cs typeface="Gill Sans" charset="0"/>
                <a:sym typeface="Gill Sans" charset="0"/>
              </a:rPr>
              <a:t>Pourquoi cette recherche?</a:t>
            </a:r>
            <a:endParaRPr lang="fr-FR" dirty="0" smtClean="0"/>
          </a:p>
        </p:txBody>
      </p:sp>
    </p:spTree>
  </p:cSld>
  <p:clrMapOvr>
    <a:masterClrMapping/>
  </p:clrMapOvr>
  <p:transition xmlns:p14="http://schemas.microsoft.com/office/powerpoint/2010/main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" y="1104900"/>
            <a:ext cx="12966700" cy="5880100"/>
          </a:xfrm>
        </p:spPr>
        <p:txBody>
          <a:bodyPr/>
          <a:lstStyle/>
          <a:p>
            <a:pPr defTabSz="355600" eaLnBrk="1">
              <a:defRPr/>
            </a:pPr>
            <a:r>
              <a:rPr lang="fr-FR" sz="9400" b="1" smtClean="0">
                <a:latin typeface="Gill Sans" charset="0"/>
                <a:cs typeface="Gill Sans" charset="0"/>
                <a:sym typeface="Gill Sans" charset="0"/>
              </a:rPr>
              <a:t>Des milliers d</a:t>
            </a:r>
            <a:r>
              <a:rPr lang="ja-JP" altLang="fr-FR" sz="9400" b="1" smtClean="0">
                <a:latin typeface="Gill Sans" charset="0"/>
                <a:cs typeface="Gill Sans" charset="0"/>
                <a:sym typeface="Gill Sans" charset="0"/>
              </a:rPr>
              <a:t>’</a:t>
            </a:r>
            <a:r>
              <a:rPr lang="fr-FR" sz="9400" b="1" smtClean="0">
                <a:latin typeface="Gill Sans" charset="0"/>
                <a:cs typeface="Gill Sans" charset="0"/>
                <a:sym typeface="Gill Sans" charset="0"/>
              </a:rPr>
              <a:t>iPads dans les écoles du Québec... et ailleurs dans le monde aussi.</a:t>
            </a:r>
            <a:endParaRPr lang="fr-FR" smtClean="0"/>
          </a:p>
        </p:txBody>
      </p:sp>
      <p:sp>
        <p:nvSpPr>
          <p:cNvPr id="112642" name="AutoShape 2"/>
          <p:cNvSpPr>
            <a:spLocks/>
          </p:cNvSpPr>
          <p:nvPr/>
        </p:nvSpPr>
        <p:spPr bwMode="auto">
          <a:xfrm>
            <a:off x="12538075" y="9296400"/>
            <a:ext cx="385763" cy="381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fld id="{14E62475-8D35-064C-871C-CA8EE545E560}" type="slidenum">
              <a:rPr lang="fr-FR" sz="1800" b="1">
                <a:cs typeface="Gill Sans" charset="0"/>
              </a:rPr>
              <a:pPr>
                <a:defRPr/>
              </a:pPr>
              <a:t>12</a:t>
            </a:fld>
            <a:endParaRPr lang="fr-FR">
              <a:cs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977900"/>
            <a:ext cx="12966700" cy="5422900"/>
          </a:xfrm>
        </p:spPr>
        <p:txBody>
          <a:bodyPr/>
          <a:lstStyle/>
          <a:p>
            <a:pPr defTabSz="584200" eaLnBrk="1">
              <a:defRPr/>
            </a:pPr>
            <a:r>
              <a:rPr lang="fr-FR" sz="14400" b="1" smtClean="0">
                <a:latin typeface="Gill Sans" charset="0"/>
                <a:cs typeface="Gill Sans" charset="0"/>
                <a:sym typeface="Gill Sans" charset="0"/>
              </a:rPr>
              <a:t>6017 élèves</a:t>
            </a:r>
            <a:br>
              <a:rPr lang="fr-FR" sz="14400" b="1" smtClean="0">
                <a:latin typeface="Gill Sans" charset="0"/>
                <a:cs typeface="Gill Sans" charset="0"/>
                <a:sym typeface="Gill Sans" charset="0"/>
              </a:rPr>
            </a:br>
            <a:r>
              <a:rPr lang="fr-FR" sz="14400" b="1" smtClean="0">
                <a:latin typeface="Gill Sans" charset="0"/>
                <a:cs typeface="Gill Sans" charset="0"/>
                <a:sym typeface="Gill Sans" charset="0"/>
              </a:rPr>
              <a:t>302 enseignants</a:t>
            </a:r>
            <a:endParaRPr lang="fr-FR" smtClean="0"/>
          </a:p>
        </p:txBody>
      </p:sp>
      <p:sp>
        <p:nvSpPr>
          <p:cNvPr id="134146" name="AutoShape 2"/>
          <p:cNvSpPr>
            <a:spLocks/>
          </p:cNvSpPr>
          <p:nvPr/>
        </p:nvSpPr>
        <p:spPr bwMode="auto">
          <a:xfrm>
            <a:off x="6265863" y="9258300"/>
            <a:ext cx="457200" cy="368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fld id="{061ED599-E740-574E-AF46-E896EAA5F881}" type="slidenum">
              <a:rPr lang="fr-FR" sz="1800">
                <a:cs typeface="Gill Sans" charset="0"/>
              </a:rPr>
              <a:pPr>
                <a:defRPr/>
              </a:pPr>
              <a:t>13</a:t>
            </a:fld>
            <a:endParaRPr lang="fr-FR">
              <a:cs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12966700" cy="6743700"/>
          </a:xfrm>
        </p:spPr>
        <p:txBody>
          <a:bodyPr/>
          <a:lstStyle/>
          <a:p>
            <a:pPr defTabSz="584200" eaLnBrk="1">
              <a:defRPr/>
            </a:pPr>
            <a:r>
              <a:rPr lang="fr-FR" sz="14400" b="1" smtClean="0">
                <a:latin typeface="Gill Sans" charset="0"/>
                <a:cs typeface="Gill Sans" charset="0"/>
                <a:sym typeface="Gill Sans" charset="0"/>
              </a:rPr>
              <a:t>12 Principaux avantages</a:t>
            </a:r>
            <a:endParaRPr lang="fr-FR" smtClean="0"/>
          </a:p>
        </p:txBody>
      </p:sp>
      <p:sp>
        <p:nvSpPr>
          <p:cNvPr id="138242" name="AutoShape 2"/>
          <p:cNvSpPr>
            <a:spLocks/>
          </p:cNvSpPr>
          <p:nvPr/>
        </p:nvSpPr>
        <p:spPr bwMode="auto">
          <a:xfrm>
            <a:off x="6265863" y="9258300"/>
            <a:ext cx="457200" cy="368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fld id="{17B97B8D-1EF6-814C-8013-A377275D6D6E}" type="slidenum">
              <a:rPr lang="fr-FR" sz="1800">
                <a:cs typeface="Gill Sans" charset="0"/>
              </a:rPr>
              <a:pPr>
                <a:defRPr/>
              </a:pPr>
              <a:t>14</a:t>
            </a:fld>
            <a:endParaRPr lang="fr-FR">
              <a:cs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12966700" cy="6743700"/>
          </a:xfrm>
        </p:spPr>
        <p:txBody>
          <a:bodyPr/>
          <a:lstStyle/>
          <a:p>
            <a:pPr defTabSz="584200" eaLnBrk="1">
              <a:defRPr/>
            </a:pPr>
            <a:r>
              <a:rPr lang="fr-FR" sz="14400" b="1" smtClean="0">
                <a:latin typeface="Gill Sans" charset="0"/>
                <a:cs typeface="Gill Sans" charset="0"/>
                <a:sym typeface="Gill Sans" charset="0"/>
              </a:rPr>
              <a:t>Principaux défis</a:t>
            </a:r>
            <a:endParaRPr lang="fr-FR" smtClean="0"/>
          </a:p>
        </p:txBody>
      </p:sp>
      <p:sp>
        <p:nvSpPr>
          <p:cNvPr id="171010" name="AutoShape 2"/>
          <p:cNvSpPr>
            <a:spLocks/>
          </p:cNvSpPr>
          <p:nvPr/>
        </p:nvSpPr>
        <p:spPr bwMode="auto">
          <a:xfrm>
            <a:off x="6265863" y="9258300"/>
            <a:ext cx="457200" cy="368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fld id="{B492870F-4D49-E647-AADE-A92926FDEF9A}" type="slidenum">
              <a:rPr lang="fr-FR" sz="1800">
                <a:cs typeface="Gill Sans" charset="0"/>
              </a:rPr>
              <a:pPr>
                <a:defRPr/>
              </a:pPr>
              <a:t>15</a:t>
            </a:fld>
            <a:endParaRPr lang="fr-FR">
              <a:cs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" y="533400"/>
            <a:ext cx="12966700" cy="6197600"/>
          </a:xfrm>
        </p:spPr>
        <p:txBody>
          <a:bodyPr/>
          <a:lstStyle/>
          <a:p>
            <a:pPr defTabSz="554038" eaLnBrk="1">
              <a:defRPr/>
            </a:pPr>
            <a:r>
              <a:rPr lang="fr-FR" sz="13600" b="1" smtClean="0">
                <a:latin typeface="Gill Sans" charset="0"/>
                <a:cs typeface="Gill Sans" charset="0"/>
                <a:sym typeface="Gill Sans" charset="0"/>
              </a:rPr>
              <a:t>Apprendre tout en étant distrait?</a:t>
            </a:r>
            <a:endParaRPr lang="fr-FR" smtClean="0"/>
          </a:p>
        </p:txBody>
      </p:sp>
      <p:sp>
        <p:nvSpPr>
          <p:cNvPr id="172034" name="AutoShape 2"/>
          <p:cNvSpPr>
            <a:spLocks/>
          </p:cNvSpPr>
          <p:nvPr/>
        </p:nvSpPr>
        <p:spPr bwMode="auto">
          <a:xfrm>
            <a:off x="6265863" y="9258300"/>
            <a:ext cx="457200" cy="368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fld id="{CAFC6B54-EA8B-B34E-A29F-445231239CDF}" type="slidenum">
              <a:rPr lang="fr-FR" sz="1800">
                <a:cs typeface="Gill Sans" charset="0"/>
              </a:rPr>
              <a:pPr>
                <a:defRPr/>
              </a:pPr>
              <a:t>16</a:t>
            </a:fld>
            <a:endParaRPr lang="fr-FR">
              <a:cs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" y="533400"/>
            <a:ext cx="12966700" cy="6565900"/>
          </a:xfrm>
        </p:spPr>
        <p:txBody>
          <a:bodyPr/>
          <a:lstStyle/>
          <a:p>
            <a:pPr defTabSz="584200" eaLnBrk="1">
              <a:defRPr/>
            </a:pPr>
            <a:r>
              <a:rPr lang="fr-FR" sz="14400" b="1" smtClean="0">
                <a:latin typeface="Gill Sans" charset="0"/>
                <a:cs typeface="Gill Sans" charset="0"/>
                <a:sym typeface="Gill Sans" charset="0"/>
              </a:rPr>
              <a:t>Gestion de classe</a:t>
            </a:r>
            <a:endParaRPr lang="fr-FR" smtClean="0"/>
          </a:p>
        </p:txBody>
      </p:sp>
      <p:sp>
        <p:nvSpPr>
          <p:cNvPr id="174082" name="AutoShape 2"/>
          <p:cNvSpPr>
            <a:spLocks/>
          </p:cNvSpPr>
          <p:nvPr/>
        </p:nvSpPr>
        <p:spPr bwMode="auto">
          <a:xfrm>
            <a:off x="6265863" y="9258300"/>
            <a:ext cx="457200" cy="368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fld id="{DE3D2F8F-BD4E-BC46-B26B-03C41500A3FF}" type="slidenum">
              <a:rPr lang="fr-FR" sz="1800">
                <a:cs typeface="Gill Sans" charset="0"/>
              </a:rPr>
              <a:pPr>
                <a:defRPr/>
              </a:pPr>
              <a:t>17</a:t>
            </a:fld>
            <a:endParaRPr lang="fr-FR">
              <a:cs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29" name="Picture 1" descr="dropped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0700"/>
            <a:ext cx="14160500" cy="871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76130" name="AutoShape 2"/>
          <p:cNvSpPr>
            <a:spLocks/>
          </p:cNvSpPr>
          <p:nvPr/>
        </p:nvSpPr>
        <p:spPr bwMode="auto">
          <a:xfrm>
            <a:off x="6265863" y="9258300"/>
            <a:ext cx="457200" cy="368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fld id="{3B1310C8-59AD-194F-B690-FDD37B11807B}" type="slidenum">
              <a:rPr lang="fr-FR" sz="1800">
                <a:cs typeface="Gill Sans" charset="0"/>
              </a:rPr>
              <a:pPr>
                <a:defRPr/>
              </a:pPr>
              <a:t>18</a:t>
            </a:fld>
            <a:endParaRPr lang="fr-FR">
              <a:cs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" y="533400"/>
            <a:ext cx="12966700" cy="6197600"/>
          </a:xfrm>
        </p:spPr>
        <p:txBody>
          <a:bodyPr/>
          <a:lstStyle/>
          <a:p>
            <a:pPr defTabSz="584200" eaLnBrk="1">
              <a:defRPr/>
            </a:pPr>
            <a:r>
              <a:rPr lang="fr-FR" sz="14400" b="1" smtClean="0">
                <a:latin typeface="Gill Sans" charset="0"/>
                <a:cs typeface="Gill Sans" charset="0"/>
                <a:sym typeface="Gill Sans" charset="0"/>
              </a:rPr>
              <a:t>Planification pédagogique</a:t>
            </a:r>
            <a:endParaRPr lang="fr-FR" smtClean="0"/>
          </a:p>
        </p:txBody>
      </p:sp>
      <p:sp>
        <p:nvSpPr>
          <p:cNvPr id="177154" name="AutoShape 2"/>
          <p:cNvSpPr>
            <a:spLocks/>
          </p:cNvSpPr>
          <p:nvPr/>
        </p:nvSpPr>
        <p:spPr bwMode="auto">
          <a:xfrm>
            <a:off x="6265863" y="9258300"/>
            <a:ext cx="457200" cy="368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fld id="{71940262-492E-594A-9AA1-148B70414072}" type="slidenum">
              <a:rPr lang="fr-FR" sz="1800">
                <a:cs typeface="Gill Sans" charset="0"/>
              </a:rPr>
              <a:pPr>
                <a:defRPr/>
              </a:pPr>
              <a:t>19</a:t>
            </a:fld>
            <a:endParaRPr lang="fr-FR">
              <a:cs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" y="0"/>
            <a:ext cx="12954000" cy="1803400"/>
          </a:xfrm>
        </p:spPr>
        <p:txBody>
          <a:bodyPr/>
          <a:lstStyle/>
          <a:p>
            <a:pPr eaLnBrk="1">
              <a:defRPr/>
            </a:pPr>
            <a:r>
              <a:rPr lang="fr-FR" sz="11100" b="1" smtClean="0">
                <a:effectLst>
                  <a:outerShdw blurRad="38100" dist="38100" dir="2700000" algn="tl">
                    <a:srgbClr val="53585F"/>
                  </a:outerShdw>
                </a:effectLst>
                <a:latin typeface="Tahoma" charset="0"/>
                <a:cs typeface="Tahoma" charset="0"/>
                <a:sym typeface="Tahoma" charset="0"/>
              </a:rPr>
              <a:t>Plan de l</a:t>
            </a:r>
            <a:r>
              <a:rPr lang="ja-JP" altLang="fr-FR" sz="11100" b="1" smtClean="0">
                <a:effectLst>
                  <a:outerShdw blurRad="38100" dist="38100" dir="2700000" algn="tl">
                    <a:srgbClr val="53585F"/>
                  </a:outerShdw>
                </a:effectLst>
                <a:latin typeface="Tahoma" charset="0"/>
                <a:cs typeface="Tahoma" charset="0"/>
                <a:sym typeface="Tahoma" charset="0"/>
              </a:rPr>
              <a:t>’</a:t>
            </a:r>
            <a:r>
              <a:rPr lang="fr-FR" sz="11100" b="1" smtClean="0">
                <a:effectLst>
                  <a:outerShdw blurRad="38100" dist="38100" dir="2700000" algn="tl">
                    <a:srgbClr val="53585F"/>
                  </a:outerShdw>
                </a:effectLst>
                <a:latin typeface="Tahoma" charset="0"/>
                <a:cs typeface="Tahoma" charset="0"/>
                <a:sym typeface="Tahoma" charset="0"/>
              </a:rPr>
              <a:t>atelier</a:t>
            </a:r>
            <a:endParaRPr lang="fr-FR" smtClean="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513013"/>
            <a:ext cx="12598400" cy="6832600"/>
          </a:xfrm>
        </p:spPr>
        <p:txBody>
          <a:bodyPr/>
          <a:lstStyle/>
          <a:p>
            <a:pPr marL="968375" indent="-742950" algn="l" defTabSz="647700" eaLnBrk="1">
              <a:spcBef>
                <a:spcPts val="200"/>
              </a:spcBef>
              <a:buFontTx/>
              <a:buAutoNum type="arabicPeriod"/>
              <a:defRPr/>
            </a:pPr>
            <a:r>
              <a:rPr lang="fr-FR" sz="4400" b="1" dirty="0" smtClean="0">
                <a:latin typeface="Calibri" charset="0"/>
                <a:cs typeface="Calibri" charset="0"/>
                <a:sym typeface="Calibri" charset="0"/>
              </a:rPr>
              <a:t>Introduction</a:t>
            </a:r>
          </a:p>
          <a:p>
            <a:pPr marL="968375" indent="-742950" algn="l" defTabSz="647700" eaLnBrk="1">
              <a:spcBef>
                <a:spcPts val="200"/>
              </a:spcBef>
              <a:buFontTx/>
              <a:buAutoNum type="arabicPeriod"/>
              <a:defRPr/>
            </a:pPr>
            <a:r>
              <a:rPr lang="fr-FR" sz="4400" b="1" dirty="0" smtClean="0">
                <a:latin typeface="Calibri" charset="0"/>
                <a:cs typeface="Calibri" charset="0"/>
                <a:sym typeface="Calibri" charset="0"/>
              </a:rPr>
              <a:t>Les technologies en éducation</a:t>
            </a:r>
          </a:p>
          <a:p>
            <a:pPr marL="968375" indent="-742950" algn="l" defTabSz="647700" eaLnBrk="1">
              <a:spcBef>
                <a:spcPts val="200"/>
              </a:spcBef>
              <a:buFontTx/>
              <a:buAutoNum type="arabicPeriod"/>
              <a:defRPr/>
            </a:pPr>
            <a:r>
              <a:rPr lang="fr-FR" sz="4400" b="1" dirty="0" smtClean="0">
                <a:latin typeface="Calibri" charset="0"/>
                <a:cs typeface="Calibri" charset="0"/>
                <a:sym typeface="Calibri" charset="0"/>
              </a:rPr>
              <a:t>iPads</a:t>
            </a:r>
          </a:p>
          <a:p>
            <a:pPr marL="968375" indent="-742950" algn="l" defTabSz="647700" eaLnBrk="1">
              <a:spcBef>
                <a:spcPts val="200"/>
              </a:spcBef>
              <a:buFontTx/>
              <a:buAutoNum type="arabicPeriod"/>
              <a:defRPr/>
            </a:pPr>
            <a:r>
              <a:rPr lang="fr-FR" sz="4400" b="1" dirty="0" smtClean="0">
                <a:latin typeface="Calibri" charset="0"/>
                <a:cs typeface="Calibri" charset="0"/>
                <a:sym typeface="Calibri" charset="0"/>
              </a:rPr>
              <a:t>TNI</a:t>
            </a:r>
          </a:p>
          <a:p>
            <a:pPr marL="968375" indent="-742950" algn="l" defTabSz="647700" eaLnBrk="1">
              <a:spcBef>
                <a:spcPts val="200"/>
              </a:spcBef>
              <a:buFontTx/>
              <a:buAutoNum type="arabicPeriod"/>
              <a:defRPr/>
            </a:pPr>
            <a:r>
              <a:rPr lang="fr-FR" sz="4400" b="1" dirty="0" smtClean="0">
                <a:latin typeface="Calibri" charset="0"/>
                <a:cs typeface="Calibri" charset="0"/>
                <a:sym typeface="Calibri" charset="0"/>
              </a:rPr>
              <a:t>Ordinateurs portables</a:t>
            </a:r>
          </a:p>
          <a:p>
            <a:pPr marL="968375" indent="-742950" algn="l" defTabSz="647700" eaLnBrk="1">
              <a:spcBef>
                <a:spcPts val="200"/>
              </a:spcBef>
              <a:buFontTx/>
              <a:buAutoNum type="arabicPeriod"/>
              <a:defRPr/>
            </a:pPr>
            <a:r>
              <a:rPr lang="fr-FR" sz="4400" b="1" dirty="0" smtClean="0">
                <a:latin typeface="Calibri" charset="0"/>
                <a:cs typeface="Calibri" charset="0"/>
                <a:sym typeface="Calibri" charset="0"/>
              </a:rPr>
              <a:t>Téléphones cellulaires</a:t>
            </a:r>
          </a:p>
          <a:p>
            <a:pPr marL="968375" indent="-742950" algn="l" defTabSz="647700" eaLnBrk="1">
              <a:spcBef>
                <a:spcPts val="200"/>
              </a:spcBef>
              <a:buFontTx/>
              <a:buAutoNum type="arabicPeriod"/>
              <a:defRPr/>
            </a:pPr>
            <a:r>
              <a:rPr lang="fr-FR" sz="4400" b="1" dirty="0" smtClean="0">
                <a:latin typeface="Calibri" charset="0"/>
                <a:cs typeface="Calibri" charset="0"/>
                <a:sym typeface="Calibri" charset="0"/>
              </a:rPr>
              <a:t>Principaux impacts des technologies quand elles sont utilisées en pédagogie active.</a:t>
            </a:r>
          </a:p>
          <a:p>
            <a:pPr marL="968375" indent="-742950" algn="l" defTabSz="647700" eaLnBrk="1">
              <a:spcBef>
                <a:spcPts val="200"/>
              </a:spcBef>
              <a:buFontTx/>
              <a:buAutoNum type="arabicPeriod"/>
              <a:defRPr/>
            </a:pPr>
            <a:r>
              <a:rPr lang="fr-FR" sz="4400" b="1" dirty="0" smtClean="0">
                <a:latin typeface="Calibri" charset="0"/>
                <a:cs typeface="Calibri" charset="0"/>
                <a:sym typeface="Calibri" charset="0"/>
              </a:rPr>
              <a:t>Défis liés </a:t>
            </a:r>
            <a:r>
              <a:rPr lang="fr-FR" sz="4400" b="1" smtClean="0">
                <a:latin typeface="Calibri" charset="0"/>
                <a:cs typeface="Calibri" charset="0"/>
                <a:sym typeface="Calibri" charset="0"/>
              </a:rPr>
              <a:t>aux technologies</a:t>
            </a:r>
            <a:endParaRPr lang="fr-FR" sz="4400" b="1" dirty="0" smtClean="0">
              <a:latin typeface="Calibri" charset="0"/>
              <a:cs typeface="Calibri" charset="0"/>
              <a:sym typeface="Calibri" charset="0"/>
            </a:endParaRPr>
          </a:p>
          <a:p>
            <a:pPr marL="968375" indent="-742950" algn="l" defTabSz="647700" eaLnBrk="1">
              <a:spcBef>
                <a:spcPts val="200"/>
              </a:spcBef>
              <a:buFontTx/>
              <a:buAutoNum type="arabicPeriod"/>
              <a:defRPr/>
            </a:pPr>
            <a:r>
              <a:rPr lang="fr-FR" sz="4400" b="1" dirty="0" smtClean="0">
                <a:latin typeface="Calibri" charset="0"/>
                <a:cs typeface="Calibri" charset="0"/>
                <a:sym typeface="Calibri" charset="0"/>
              </a:rPr>
              <a:t>Conclusion</a:t>
            </a:r>
          </a:p>
        </p:txBody>
      </p:sp>
      <p:sp>
        <p:nvSpPr>
          <p:cNvPr id="30723" name="AutoShape 3"/>
          <p:cNvSpPr>
            <a:spLocks/>
          </p:cNvSpPr>
          <p:nvPr/>
        </p:nvSpPr>
        <p:spPr bwMode="auto">
          <a:xfrm>
            <a:off x="12566650" y="9361488"/>
            <a:ext cx="400050" cy="396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algn="r" defTabSz="647700">
              <a:defRPr/>
            </a:pPr>
            <a:fld id="{87ABDF18-503E-934F-99B5-4C637159F279}" type="slidenum">
              <a:rPr lang="fr-FR" sz="2200">
                <a:solidFill>
                  <a:srgbClr val="E0E0E0"/>
                </a:solidFill>
                <a:latin typeface="Arial" charset="0"/>
                <a:cs typeface="Arial" charset="0"/>
                <a:sym typeface="Arial" charset="0"/>
              </a:rPr>
              <a:pPr algn="r" defTabSz="647700">
                <a:defRPr/>
              </a:pPr>
              <a:t>2</a:t>
            </a:fld>
            <a:endParaRPr lang="fr-FR">
              <a:cs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" y="533400"/>
            <a:ext cx="12966700" cy="8178800"/>
          </a:xfrm>
        </p:spPr>
        <p:txBody>
          <a:bodyPr/>
          <a:lstStyle/>
          <a:p>
            <a:pPr defTabSz="584200" eaLnBrk="1">
              <a:defRPr/>
            </a:pPr>
            <a:r>
              <a:rPr lang="fr-FR" sz="14400" b="1" smtClean="0">
                <a:latin typeface="Gill Sans" charset="0"/>
                <a:cs typeface="Gill Sans" charset="0"/>
                <a:sym typeface="Gill Sans" charset="0"/>
              </a:rPr>
              <a:t>Gestion des travaux des élèves</a:t>
            </a:r>
            <a:endParaRPr lang="fr-FR" smtClean="0"/>
          </a:p>
        </p:txBody>
      </p:sp>
      <p:sp>
        <p:nvSpPr>
          <p:cNvPr id="178178" name="AutoShape 2"/>
          <p:cNvSpPr>
            <a:spLocks/>
          </p:cNvSpPr>
          <p:nvPr/>
        </p:nvSpPr>
        <p:spPr bwMode="auto">
          <a:xfrm>
            <a:off x="6265863" y="9258300"/>
            <a:ext cx="457200" cy="368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fld id="{0D1DBEE3-72F0-694B-B631-8F10DA744826}" type="slidenum">
              <a:rPr lang="fr-FR" sz="1800">
                <a:cs typeface="Gill Sans" charset="0"/>
              </a:rPr>
              <a:pPr>
                <a:defRPr/>
              </a:pPr>
              <a:t>20</a:t>
            </a:fld>
            <a:endParaRPr lang="fr-FR">
              <a:cs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" y="546100"/>
            <a:ext cx="12966700" cy="6286500"/>
          </a:xfrm>
        </p:spPr>
        <p:txBody>
          <a:bodyPr/>
          <a:lstStyle/>
          <a:p>
            <a:pPr defTabSz="584200" eaLnBrk="1">
              <a:defRPr/>
            </a:pPr>
            <a:r>
              <a:rPr lang="fr-FR" sz="11100" b="1" smtClean="0">
                <a:latin typeface="Gill Sans" charset="0"/>
                <a:cs typeface="Gill Sans" charset="0"/>
                <a:sym typeface="Gill Sans" charset="0"/>
              </a:rPr>
              <a:t>Méconnaissance des ressources</a:t>
            </a:r>
            <a:endParaRPr lang="fr-FR" smtClean="0"/>
          </a:p>
        </p:txBody>
      </p:sp>
      <p:sp>
        <p:nvSpPr>
          <p:cNvPr id="180226" name="AutoShape 2"/>
          <p:cNvSpPr>
            <a:spLocks/>
          </p:cNvSpPr>
          <p:nvPr/>
        </p:nvSpPr>
        <p:spPr bwMode="auto">
          <a:xfrm>
            <a:off x="6265863" y="9258300"/>
            <a:ext cx="457200" cy="368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fld id="{98D8460A-935D-DC43-B85E-583309CC172F}" type="slidenum">
              <a:rPr lang="fr-FR" sz="1800">
                <a:cs typeface="Gill Sans" charset="0"/>
              </a:rPr>
              <a:pPr>
                <a:defRPr/>
              </a:pPr>
              <a:t>21</a:t>
            </a:fld>
            <a:endParaRPr lang="fr-FR">
              <a:cs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49" name="Picture 1" descr="dropped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00" y="-152400"/>
            <a:ext cx="15146338" cy="1005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81250" name="AutoShape 2"/>
          <p:cNvSpPr>
            <a:spLocks/>
          </p:cNvSpPr>
          <p:nvPr/>
        </p:nvSpPr>
        <p:spPr bwMode="auto">
          <a:xfrm>
            <a:off x="6265863" y="9258300"/>
            <a:ext cx="457200" cy="368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fld id="{1C8F4525-1892-7A4F-84C3-9E9DA47A4C85}" type="slidenum">
              <a:rPr lang="fr-FR" sz="1800">
                <a:cs typeface="Gill Sans" charset="0"/>
              </a:rPr>
              <a:pPr>
                <a:defRPr/>
              </a:pPr>
              <a:t>22</a:t>
            </a:fld>
            <a:endParaRPr lang="fr-FR">
              <a:cs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AutoShape 1"/>
          <p:cNvSpPr>
            <a:spLocks/>
          </p:cNvSpPr>
          <p:nvPr/>
        </p:nvSpPr>
        <p:spPr bwMode="auto">
          <a:xfrm>
            <a:off x="12412663" y="9361488"/>
            <a:ext cx="554037" cy="396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algn="r" defTabSz="647700">
              <a:defRPr/>
            </a:pPr>
            <a:fld id="{4D425DC9-3A94-B744-A33A-258F198307F8}" type="slidenum">
              <a:rPr lang="fr-FR" sz="2200">
                <a:solidFill>
                  <a:srgbClr val="E0E0E0"/>
                </a:solidFill>
                <a:latin typeface="Arial" charset="0"/>
                <a:cs typeface="Arial" charset="0"/>
                <a:sym typeface="Arial" charset="0"/>
              </a:rPr>
              <a:pPr algn="r" defTabSz="647700">
                <a:defRPr/>
              </a:pPr>
              <a:t>23</a:t>
            </a:fld>
            <a:endParaRPr lang="fr-FR">
              <a:cs typeface="Gill Sans" charset="0"/>
            </a:endParaRPr>
          </a:p>
        </p:txBody>
      </p:sp>
      <p:sp>
        <p:nvSpPr>
          <p:cNvPr id="184322" name="AutoShape 2"/>
          <p:cNvSpPr>
            <a:spLocks/>
          </p:cNvSpPr>
          <p:nvPr/>
        </p:nvSpPr>
        <p:spPr bwMode="auto">
          <a:xfrm>
            <a:off x="0" y="-177800"/>
            <a:ext cx="12966700" cy="2590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defTabSz="331788">
              <a:defRPr/>
            </a:pPr>
            <a:r>
              <a:rPr lang="fr-FR" sz="8200" b="1">
                <a:cs typeface="Gill Sans" charset="0"/>
              </a:rPr>
              <a:t>Recommandations des enseignants</a:t>
            </a:r>
            <a:endParaRPr lang="fr-FR">
              <a:cs typeface="Gill Sans" charset="0"/>
            </a:endParaRPr>
          </a:p>
        </p:txBody>
      </p:sp>
      <p:pic>
        <p:nvPicPr>
          <p:cNvPr id="184323" name="Picture 3" descr="dropped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25700"/>
            <a:ext cx="11912600" cy="735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" y="254000"/>
            <a:ext cx="12776200" cy="6337300"/>
          </a:xfrm>
        </p:spPr>
        <p:txBody>
          <a:bodyPr/>
          <a:lstStyle/>
          <a:p>
            <a:pPr defTabSz="584200" eaLnBrk="1">
              <a:defRPr/>
            </a:pPr>
            <a:r>
              <a:rPr lang="fr-FR" sz="14400" b="1" smtClean="0">
                <a:latin typeface="Gill Sans" charset="0"/>
                <a:cs typeface="Gill Sans" charset="0"/>
                <a:sym typeface="Gill Sans" charset="0"/>
              </a:rPr>
              <a:t>En bref...</a:t>
            </a:r>
            <a:endParaRPr lang="fr-FR" smtClean="0"/>
          </a:p>
        </p:txBody>
      </p:sp>
      <p:sp>
        <p:nvSpPr>
          <p:cNvPr id="188418" name="AutoShape 2"/>
          <p:cNvSpPr>
            <a:spLocks/>
          </p:cNvSpPr>
          <p:nvPr/>
        </p:nvSpPr>
        <p:spPr bwMode="auto">
          <a:xfrm>
            <a:off x="12590463" y="0"/>
            <a:ext cx="457200" cy="368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fld id="{D9E028C1-694D-624C-A7E6-175C6627D722}" type="slidenum">
              <a:rPr lang="fr-FR" sz="1800">
                <a:cs typeface="Gill Sans" charset="0"/>
              </a:rPr>
              <a:pPr>
                <a:defRPr/>
              </a:pPr>
              <a:t>24</a:t>
            </a:fld>
            <a:endParaRPr lang="fr-FR">
              <a:cs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" y="254000"/>
            <a:ext cx="12776200" cy="9309100"/>
          </a:xfrm>
        </p:spPr>
        <p:txBody>
          <a:bodyPr lIns="0" tIns="0" rIns="0" bIns="0"/>
          <a:lstStyle/>
          <a:p>
            <a:pPr defTabSz="508000" eaLnBrk="1">
              <a:defRPr/>
            </a:pPr>
            <a:r>
              <a:rPr lang="fr-FR" sz="12500" b="1" smtClean="0">
                <a:latin typeface="Gill Sans" charset="0"/>
                <a:cs typeface="Gill Sans" charset="0"/>
                <a:sym typeface="Gill Sans" charset="0"/>
              </a:rPr>
              <a:t>La liste des avantages dépasse grandement celle des défis</a:t>
            </a:r>
            <a:endParaRPr lang="fr-FR" smtClean="0"/>
          </a:p>
        </p:txBody>
      </p:sp>
      <p:sp>
        <p:nvSpPr>
          <p:cNvPr id="189442" name="AutoShape 2"/>
          <p:cNvSpPr>
            <a:spLocks/>
          </p:cNvSpPr>
          <p:nvPr/>
        </p:nvSpPr>
        <p:spPr bwMode="auto">
          <a:xfrm>
            <a:off x="12590463" y="0"/>
            <a:ext cx="457200" cy="368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fld id="{AE5F89DC-FBD3-CB4C-9528-EC1E7EB5F7B6}" type="slidenum">
              <a:rPr lang="fr-FR" sz="1800">
                <a:cs typeface="Gill Sans" charset="0"/>
              </a:rPr>
              <a:pPr>
                <a:defRPr/>
              </a:pPr>
              <a:t>25</a:t>
            </a:fld>
            <a:endParaRPr lang="fr-FR">
              <a:cs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" y="254000"/>
            <a:ext cx="12776200" cy="9309100"/>
          </a:xfrm>
        </p:spPr>
        <p:txBody>
          <a:bodyPr lIns="0" tIns="0" rIns="0" bIns="0"/>
          <a:lstStyle/>
          <a:p>
            <a:pPr defTabSz="584200" eaLnBrk="1">
              <a:defRPr/>
            </a:pPr>
            <a:r>
              <a:rPr lang="fr-FR" sz="14400" b="1" smtClean="0">
                <a:latin typeface="Gill Sans" charset="0"/>
                <a:cs typeface="Gill Sans" charset="0"/>
                <a:sym typeface="Gill Sans" charset="0"/>
              </a:rPr>
              <a:t>12 avantages majeurs...</a:t>
            </a:r>
            <a:endParaRPr lang="fr-FR" smtClean="0"/>
          </a:p>
        </p:txBody>
      </p:sp>
      <p:sp>
        <p:nvSpPr>
          <p:cNvPr id="190466" name="AutoShape 2"/>
          <p:cNvSpPr>
            <a:spLocks/>
          </p:cNvSpPr>
          <p:nvPr/>
        </p:nvSpPr>
        <p:spPr bwMode="auto">
          <a:xfrm>
            <a:off x="12590463" y="0"/>
            <a:ext cx="457200" cy="368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fld id="{415C2DF0-16C2-2D4E-802D-F7454DE48582}" type="slidenum">
              <a:rPr lang="fr-FR" sz="1800">
                <a:cs typeface="Gill Sans" charset="0"/>
              </a:rPr>
              <a:pPr>
                <a:defRPr/>
              </a:pPr>
              <a:t>26</a:t>
            </a:fld>
            <a:endParaRPr lang="fr-FR">
              <a:cs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" y="254000"/>
            <a:ext cx="12776200" cy="9309100"/>
          </a:xfrm>
        </p:spPr>
        <p:txBody>
          <a:bodyPr lIns="0" tIns="0" rIns="0" bIns="0"/>
          <a:lstStyle/>
          <a:p>
            <a:pPr defTabSz="584200" eaLnBrk="1">
              <a:defRPr/>
            </a:pPr>
            <a:r>
              <a:rPr lang="fr-FR" sz="14400" b="1" smtClean="0">
                <a:latin typeface="Gill Sans" charset="0"/>
                <a:cs typeface="Gill Sans" charset="0"/>
                <a:sym typeface="Gill Sans" charset="0"/>
              </a:rPr>
              <a:t>Et bien d</a:t>
            </a:r>
            <a:r>
              <a:rPr lang="ja-JP" altLang="fr-FR" sz="14400" b="1" smtClean="0">
                <a:latin typeface="Gill Sans" charset="0"/>
                <a:cs typeface="Gill Sans" charset="0"/>
                <a:sym typeface="Gill Sans" charset="0"/>
              </a:rPr>
              <a:t>’</a:t>
            </a:r>
            <a:r>
              <a:rPr lang="fr-FR" sz="14400" b="1" smtClean="0">
                <a:latin typeface="Gill Sans" charset="0"/>
                <a:cs typeface="Gill Sans" charset="0"/>
                <a:sym typeface="Gill Sans" charset="0"/>
              </a:rPr>
              <a:t>autres qui viendront avec l</a:t>
            </a:r>
            <a:r>
              <a:rPr lang="ja-JP" altLang="fr-FR" sz="14400" b="1" smtClean="0">
                <a:latin typeface="Gill Sans" charset="0"/>
                <a:cs typeface="Gill Sans" charset="0"/>
                <a:sym typeface="Gill Sans" charset="0"/>
              </a:rPr>
              <a:t>’</a:t>
            </a:r>
            <a:r>
              <a:rPr lang="fr-FR" sz="14400" b="1" smtClean="0">
                <a:latin typeface="Gill Sans" charset="0"/>
                <a:cs typeface="Gill Sans" charset="0"/>
                <a:sym typeface="Gill Sans" charset="0"/>
              </a:rPr>
              <a:t>usage.</a:t>
            </a:r>
            <a:endParaRPr lang="fr-FR" smtClean="0"/>
          </a:p>
        </p:txBody>
      </p:sp>
      <p:sp>
        <p:nvSpPr>
          <p:cNvPr id="191490" name="AutoShape 2"/>
          <p:cNvSpPr>
            <a:spLocks/>
          </p:cNvSpPr>
          <p:nvPr/>
        </p:nvSpPr>
        <p:spPr bwMode="auto">
          <a:xfrm>
            <a:off x="12590463" y="0"/>
            <a:ext cx="457200" cy="368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fld id="{CFD11B5C-E2E5-8948-8A51-0BF8643A973D}" type="slidenum">
              <a:rPr lang="fr-FR" sz="1800">
                <a:cs typeface="Gill Sans" charset="0"/>
              </a:rPr>
              <a:pPr>
                <a:defRPr/>
              </a:pPr>
              <a:t>27</a:t>
            </a:fld>
            <a:endParaRPr lang="fr-FR">
              <a:cs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" y="254000"/>
            <a:ext cx="12776200" cy="9309100"/>
          </a:xfrm>
        </p:spPr>
        <p:txBody>
          <a:bodyPr lIns="0" tIns="0" rIns="0" bIns="0"/>
          <a:lstStyle/>
          <a:p>
            <a:pPr defTabSz="584200" eaLnBrk="1">
              <a:defRPr/>
            </a:pPr>
            <a:r>
              <a:rPr lang="fr-FR" sz="14400" b="1" smtClean="0">
                <a:latin typeface="Gill Sans" charset="0"/>
                <a:cs typeface="Gill Sans" charset="0"/>
                <a:sym typeface="Gill Sans" charset="0"/>
              </a:rPr>
              <a:t>Un principal défi:</a:t>
            </a:r>
            <a:endParaRPr lang="fr-FR" smtClean="0"/>
          </a:p>
        </p:txBody>
      </p:sp>
      <p:sp>
        <p:nvSpPr>
          <p:cNvPr id="192514" name="AutoShape 2"/>
          <p:cNvSpPr>
            <a:spLocks/>
          </p:cNvSpPr>
          <p:nvPr/>
        </p:nvSpPr>
        <p:spPr bwMode="auto">
          <a:xfrm>
            <a:off x="12590463" y="0"/>
            <a:ext cx="457200" cy="368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fld id="{177F7999-2DEB-CC4A-97A7-2F36E05F20EB}" type="slidenum">
              <a:rPr lang="fr-FR" sz="1800">
                <a:cs typeface="Gill Sans" charset="0"/>
              </a:rPr>
              <a:pPr>
                <a:defRPr/>
              </a:pPr>
              <a:t>28</a:t>
            </a:fld>
            <a:endParaRPr lang="fr-FR">
              <a:cs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" y="254000"/>
            <a:ext cx="12776200" cy="9309100"/>
          </a:xfrm>
        </p:spPr>
        <p:txBody>
          <a:bodyPr lIns="0" tIns="0" rIns="0" bIns="0"/>
          <a:lstStyle/>
          <a:p>
            <a:pPr defTabSz="584200" eaLnBrk="1">
              <a:defRPr/>
            </a:pPr>
            <a:r>
              <a:rPr lang="fr-FR" sz="12200" b="1" smtClean="0">
                <a:latin typeface="Gill Sans" charset="0"/>
                <a:cs typeface="Gill Sans" charset="0"/>
                <a:sym typeface="Gill Sans" charset="0"/>
              </a:rPr>
              <a:t>Le iPad: outil d</a:t>
            </a:r>
            <a:r>
              <a:rPr lang="ja-JP" altLang="fr-FR" sz="12200" b="1" smtClean="0">
                <a:latin typeface="Gill Sans" charset="0"/>
                <a:cs typeface="Gill Sans" charset="0"/>
                <a:sym typeface="Gill Sans" charset="0"/>
              </a:rPr>
              <a:t>’</a:t>
            </a:r>
            <a:r>
              <a:rPr lang="fr-FR" sz="12200" b="1" smtClean="0">
                <a:latin typeface="Gill Sans" charset="0"/>
                <a:cs typeface="Gill Sans" charset="0"/>
                <a:sym typeface="Gill Sans" charset="0"/>
              </a:rPr>
              <a:t>apprentissage ou source de distraction?</a:t>
            </a:r>
            <a:endParaRPr lang="fr-FR" smtClean="0"/>
          </a:p>
        </p:txBody>
      </p:sp>
      <p:sp>
        <p:nvSpPr>
          <p:cNvPr id="193538" name="AutoShape 2"/>
          <p:cNvSpPr>
            <a:spLocks/>
          </p:cNvSpPr>
          <p:nvPr/>
        </p:nvSpPr>
        <p:spPr bwMode="auto">
          <a:xfrm>
            <a:off x="12590463" y="0"/>
            <a:ext cx="457200" cy="368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fld id="{B891AC7C-B66D-AB44-AA59-30CDF49CF917}" type="slidenum">
              <a:rPr lang="fr-FR" sz="1800">
                <a:cs typeface="Gill Sans" charset="0"/>
              </a:rPr>
              <a:pPr>
                <a:defRPr/>
              </a:pPr>
              <a:t>29</a:t>
            </a:fld>
            <a:endParaRPr lang="fr-FR">
              <a:cs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" y="0"/>
            <a:ext cx="12954000" cy="9309100"/>
          </a:xfrm>
        </p:spPr>
        <p:txBody>
          <a:bodyPr/>
          <a:lstStyle/>
          <a:p>
            <a:pPr defTabSz="1281113" eaLnBrk="1">
              <a:defRPr/>
            </a:pPr>
            <a:r>
              <a:rPr lang="fr-FR" sz="32900" b="1" smtClean="0">
                <a:effectLst>
                  <a:outerShdw blurRad="38100" dist="38100" dir="2700000" algn="tl">
                    <a:srgbClr val="53585F"/>
                  </a:outerShdw>
                </a:effectLst>
                <a:latin typeface="Tahoma" charset="0"/>
                <a:cs typeface="Tahoma" charset="0"/>
                <a:sym typeface="Tahoma" charset="0"/>
              </a:rPr>
              <a:t>Merci.</a:t>
            </a:r>
            <a:endParaRPr lang="fr-FR" smtClean="0"/>
          </a:p>
        </p:txBody>
      </p:sp>
      <p:sp>
        <p:nvSpPr>
          <p:cNvPr id="33794" name="AutoShape 2"/>
          <p:cNvSpPr>
            <a:spLocks/>
          </p:cNvSpPr>
          <p:nvPr/>
        </p:nvSpPr>
        <p:spPr bwMode="auto">
          <a:xfrm>
            <a:off x="12566650" y="9361488"/>
            <a:ext cx="400050" cy="396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algn="r" defTabSz="647700">
              <a:defRPr/>
            </a:pPr>
            <a:fld id="{765667F1-C90F-D440-AB98-F26984A45EA7}" type="slidenum">
              <a:rPr lang="fr-FR" sz="2200">
                <a:solidFill>
                  <a:srgbClr val="E0E0E0"/>
                </a:solidFill>
                <a:latin typeface="Arial" charset="0"/>
                <a:cs typeface="Arial" charset="0"/>
                <a:sym typeface="Arial" charset="0"/>
              </a:rPr>
              <a:pPr algn="r" defTabSz="647700">
                <a:defRPr/>
              </a:pPr>
              <a:t>3</a:t>
            </a:fld>
            <a:endParaRPr lang="fr-FR">
              <a:cs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1"/>
          <p:cNvSpPr>
            <a:spLocks noGrp="1" noChangeArrowheads="1"/>
          </p:cNvSpPr>
          <p:nvPr>
            <p:ph type="title"/>
          </p:nvPr>
        </p:nvSpPr>
        <p:spPr>
          <a:xfrm>
            <a:off x="4724400" y="1955800"/>
            <a:ext cx="5829300" cy="5842000"/>
          </a:xfrm>
        </p:spPr>
        <p:txBody>
          <a:bodyPr/>
          <a:lstStyle/>
          <a:p>
            <a:pPr algn="l" defTabSz="457200" eaLnBrk="1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/>
            </a:pPr>
            <a:r>
              <a:rPr lang="fr-FR" sz="27700" b="1" dirty="0" smtClean="0">
                <a:solidFill>
                  <a:srgbClr val="FFFBE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cs typeface="Gill Sans" charset="0"/>
                <a:sym typeface="Gill Sans" charset="0"/>
              </a:rPr>
              <a:t>IV.</a:t>
            </a:r>
            <a:endParaRPr lang="fr-FR" dirty="0" smtClean="0"/>
          </a:p>
        </p:txBody>
      </p:sp>
      <p:sp>
        <p:nvSpPr>
          <p:cNvPr id="108546" name="AutoShape 2"/>
          <p:cNvSpPr>
            <a:spLocks/>
          </p:cNvSpPr>
          <p:nvPr/>
        </p:nvSpPr>
        <p:spPr bwMode="auto">
          <a:xfrm>
            <a:off x="12593638" y="9361488"/>
            <a:ext cx="398462" cy="396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algn="r" defTabSz="647700">
              <a:defRPr/>
            </a:pPr>
            <a:fld id="{36A83D1B-D2C8-A046-8736-224192D21ABD}" type="slidenum">
              <a:rPr lang="fr-FR" sz="2200">
                <a:solidFill>
                  <a:srgbClr val="E0E0E0"/>
                </a:solidFill>
                <a:latin typeface="Arial" charset="0"/>
                <a:cs typeface="Arial" charset="0"/>
                <a:sym typeface="Arial" charset="0"/>
              </a:rPr>
              <a:pPr algn="r" defTabSz="647700">
                <a:defRPr/>
              </a:pPr>
              <a:t>30</a:t>
            </a:fld>
            <a:endParaRPr lang="fr-FR">
              <a:cs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2700"/>
            <a:ext cx="13004800" cy="9436100"/>
          </a:xfrm>
        </p:spPr>
        <p:txBody>
          <a:bodyPr anchor="t"/>
          <a:lstStyle/>
          <a:p>
            <a:pPr defTabSz="919163" eaLnBrk="1">
              <a:defRPr/>
            </a:pPr>
            <a:r>
              <a:rPr lang="fr-FR" sz="15700" b="1" smtClean="0"/>
              <a:t>Les TBI dans les établissements scolaires</a:t>
            </a:r>
            <a:endParaRPr lang="fr-FR" smtClean="0"/>
          </a:p>
        </p:txBody>
      </p:sp>
      <p:sp>
        <p:nvSpPr>
          <p:cNvPr id="202754" name="AutoShape 2"/>
          <p:cNvSpPr>
            <a:spLocks/>
          </p:cNvSpPr>
          <p:nvPr/>
        </p:nvSpPr>
        <p:spPr bwMode="auto">
          <a:xfrm>
            <a:off x="12412663" y="9361488"/>
            <a:ext cx="554037" cy="396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algn="r" defTabSz="647700">
              <a:defRPr/>
            </a:pPr>
            <a:fld id="{CDF85481-C6BD-9146-9123-C02FDB001F83}" type="slidenum">
              <a:rPr lang="fr-FR" sz="2200">
                <a:solidFill>
                  <a:srgbClr val="E0E0E0"/>
                </a:solidFill>
                <a:latin typeface="Arial" charset="0"/>
                <a:cs typeface="Arial" charset="0"/>
                <a:sym typeface="Arial" charset="0"/>
              </a:rPr>
              <a:pPr algn="r" defTabSz="647700">
                <a:defRPr/>
              </a:pPr>
              <a:t>31</a:t>
            </a:fld>
            <a:endParaRPr lang="fr-FR">
              <a:cs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" y="254000"/>
            <a:ext cx="12776200" cy="9309100"/>
          </a:xfrm>
        </p:spPr>
        <p:txBody>
          <a:bodyPr lIns="0" tIns="0" rIns="0" bIns="0"/>
          <a:lstStyle/>
          <a:p>
            <a:pPr defTabSz="508000" eaLnBrk="1">
              <a:defRPr/>
            </a:pPr>
            <a:r>
              <a:rPr lang="fr-FR" sz="12500" b="1" smtClean="0">
                <a:latin typeface="Gill Sans" charset="0"/>
                <a:cs typeface="Gill Sans" charset="0"/>
                <a:sym typeface="Gill Sans" charset="0"/>
              </a:rPr>
              <a:t>La liste des avantages dépasse grandement celle des défis</a:t>
            </a:r>
            <a:endParaRPr lang="fr-FR" smtClean="0"/>
          </a:p>
        </p:txBody>
      </p:sp>
      <p:sp>
        <p:nvSpPr>
          <p:cNvPr id="210946" name="AutoShape 2"/>
          <p:cNvSpPr>
            <a:spLocks/>
          </p:cNvSpPr>
          <p:nvPr/>
        </p:nvSpPr>
        <p:spPr bwMode="auto">
          <a:xfrm>
            <a:off x="12590463" y="0"/>
            <a:ext cx="457200" cy="368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fld id="{5D65A744-0D8B-E04C-9B7C-D2F9D1BD5659}" type="slidenum">
              <a:rPr lang="fr-FR" sz="1800">
                <a:cs typeface="Gill Sans" charset="0"/>
              </a:rPr>
              <a:pPr>
                <a:defRPr/>
              </a:pPr>
              <a:t>32</a:t>
            </a:fld>
            <a:endParaRPr lang="fr-FR">
              <a:cs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" y="254000"/>
            <a:ext cx="12776200" cy="6337300"/>
          </a:xfrm>
        </p:spPr>
        <p:txBody>
          <a:bodyPr/>
          <a:lstStyle/>
          <a:p>
            <a:pPr defTabSz="584200" eaLnBrk="1">
              <a:defRPr/>
            </a:pPr>
            <a:r>
              <a:rPr lang="fr-FR" sz="14400" b="1" smtClean="0">
                <a:latin typeface="Gill Sans" charset="0"/>
                <a:cs typeface="Gill Sans" charset="0"/>
                <a:sym typeface="Gill Sans" charset="0"/>
              </a:rPr>
              <a:t>Néanmoins...</a:t>
            </a:r>
            <a:endParaRPr lang="fr-FR" smtClean="0"/>
          </a:p>
        </p:txBody>
      </p:sp>
      <p:sp>
        <p:nvSpPr>
          <p:cNvPr id="211970" name="AutoShape 2"/>
          <p:cNvSpPr>
            <a:spLocks/>
          </p:cNvSpPr>
          <p:nvPr/>
        </p:nvSpPr>
        <p:spPr bwMode="auto">
          <a:xfrm>
            <a:off x="12590463" y="0"/>
            <a:ext cx="457200" cy="368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fld id="{F8C06A72-0D0D-6043-98AF-8E1F564882DE}" type="slidenum">
              <a:rPr lang="fr-FR" sz="1800">
                <a:cs typeface="Gill Sans" charset="0"/>
              </a:rPr>
              <a:pPr>
                <a:defRPr/>
              </a:pPr>
              <a:t>33</a:t>
            </a:fld>
            <a:endParaRPr lang="fr-FR">
              <a:cs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1"/>
          <p:cNvSpPr>
            <a:spLocks noGrp="1" noChangeArrowheads="1"/>
          </p:cNvSpPr>
          <p:nvPr>
            <p:ph type="title"/>
          </p:nvPr>
        </p:nvSpPr>
        <p:spPr>
          <a:xfrm>
            <a:off x="4724400" y="1955800"/>
            <a:ext cx="5829300" cy="5842000"/>
          </a:xfrm>
        </p:spPr>
        <p:txBody>
          <a:bodyPr/>
          <a:lstStyle/>
          <a:p>
            <a:pPr algn="l" defTabSz="457200" eaLnBrk="1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/>
            </a:pPr>
            <a:r>
              <a:rPr lang="fr-FR" sz="27700" b="1" dirty="0" smtClean="0">
                <a:solidFill>
                  <a:srgbClr val="FFFBE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cs typeface="Gill Sans" charset="0"/>
                <a:sym typeface="Gill Sans" charset="0"/>
              </a:rPr>
              <a:t>V.</a:t>
            </a:r>
            <a:endParaRPr lang="fr-FR" dirty="0" smtClean="0"/>
          </a:p>
        </p:txBody>
      </p:sp>
      <p:sp>
        <p:nvSpPr>
          <p:cNvPr id="108546" name="AutoShape 2"/>
          <p:cNvSpPr>
            <a:spLocks/>
          </p:cNvSpPr>
          <p:nvPr/>
        </p:nvSpPr>
        <p:spPr bwMode="auto">
          <a:xfrm>
            <a:off x="12593638" y="9361488"/>
            <a:ext cx="398462" cy="396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algn="r" defTabSz="647700">
              <a:defRPr/>
            </a:pPr>
            <a:fld id="{DD2BC221-4B1E-5240-92D2-ED4DE25B98A6}" type="slidenum">
              <a:rPr lang="fr-FR" sz="2200">
                <a:solidFill>
                  <a:srgbClr val="E0E0E0"/>
                </a:solidFill>
                <a:latin typeface="Arial" charset="0"/>
                <a:cs typeface="Arial" charset="0"/>
                <a:sym typeface="Arial" charset="0"/>
              </a:rPr>
              <a:pPr algn="r" defTabSz="647700">
                <a:defRPr/>
              </a:pPr>
              <a:t>34</a:t>
            </a:fld>
            <a:endParaRPr lang="fr-FR">
              <a:cs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769600" cy="6921500"/>
          </a:xfrm>
        </p:spPr>
        <p:txBody>
          <a:bodyPr anchor="t"/>
          <a:lstStyle/>
          <a:p>
            <a:pPr defTabSz="801688" eaLnBrk="1">
              <a:defRPr/>
            </a:pPr>
            <a:r>
              <a:rPr lang="fr-FR" sz="10900" b="1" smtClean="0"/>
              <a:t>Les contextes où chaque élève possède son ordinateur</a:t>
            </a:r>
            <a:endParaRPr lang="fr-FR" smtClean="0"/>
          </a:p>
        </p:txBody>
      </p:sp>
      <p:sp>
        <p:nvSpPr>
          <p:cNvPr id="212994" name="AutoShape 2"/>
          <p:cNvSpPr>
            <a:spLocks/>
          </p:cNvSpPr>
          <p:nvPr/>
        </p:nvSpPr>
        <p:spPr bwMode="auto">
          <a:xfrm>
            <a:off x="12412663" y="9361488"/>
            <a:ext cx="554037" cy="396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algn="r" defTabSz="647700">
              <a:defRPr/>
            </a:pPr>
            <a:fld id="{D3090EE2-724F-374E-8E00-B385B8E57A66}" type="slidenum">
              <a:rPr lang="fr-FR" sz="2200">
                <a:solidFill>
                  <a:srgbClr val="E0E0E0"/>
                </a:solidFill>
                <a:latin typeface="Arial" charset="0"/>
                <a:cs typeface="Arial" charset="0"/>
                <a:sym typeface="Arial" charset="0"/>
              </a:rPr>
              <a:pPr algn="r" defTabSz="647700">
                <a:defRPr/>
              </a:pPr>
              <a:t>35</a:t>
            </a:fld>
            <a:endParaRPr lang="fr-FR">
              <a:cs typeface="Gill Sans" charset="0"/>
            </a:endParaRPr>
          </a:p>
        </p:txBody>
      </p:sp>
      <p:pic>
        <p:nvPicPr>
          <p:cNvPr id="212995" name="Picture 3" descr="droppedIm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688" y="6405563"/>
            <a:ext cx="3821112" cy="256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AutoShape 1"/>
          <p:cNvSpPr>
            <a:spLocks/>
          </p:cNvSpPr>
          <p:nvPr/>
        </p:nvSpPr>
        <p:spPr bwMode="auto">
          <a:xfrm>
            <a:off x="12412663" y="9361488"/>
            <a:ext cx="554037" cy="396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algn="r" defTabSz="647700">
              <a:defRPr/>
            </a:pPr>
            <a:fld id="{B61FFDC8-36FD-8E4F-9067-8194C6953499}" type="slidenum">
              <a:rPr lang="fr-FR" sz="2200">
                <a:solidFill>
                  <a:srgbClr val="E0E0E0"/>
                </a:solidFill>
                <a:latin typeface="Arial" charset="0"/>
                <a:cs typeface="Arial" charset="0"/>
                <a:sym typeface="Arial" charset="0"/>
              </a:rPr>
              <a:pPr algn="r" defTabSz="647700">
                <a:defRPr/>
              </a:pPr>
              <a:t>36</a:t>
            </a:fld>
            <a:endParaRPr lang="fr-FR">
              <a:cs typeface="Gill Sans" charset="0"/>
            </a:endParaRPr>
          </a:p>
        </p:txBody>
      </p:sp>
      <p:pic>
        <p:nvPicPr>
          <p:cNvPr id="215042" name="Picture 2" descr="droppedIm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1909763"/>
            <a:ext cx="8850312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701800"/>
            <a:ext cx="13004800" cy="7747000"/>
          </a:xfrm>
        </p:spPr>
        <p:txBody>
          <a:bodyPr anchor="t"/>
          <a:lstStyle/>
          <a:p>
            <a:pPr defTabSz="984250" eaLnBrk="1">
              <a:defRPr/>
            </a:pPr>
            <a:r>
              <a:rPr lang="fr-FR" sz="13400" b="1" smtClean="0"/>
              <a:t>L</a:t>
            </a:r>
            <a:r>
              <a:rPr lang="ja-JP" altLang="fr-FR" sz="13400" b="1" smtClean="0"/>
              <a:t>’</a:t>
            </a:r>
            <a:r>
              <a:rPr lang="fr-FR" sz="13400" b="1" smtClean="0"/>
              <a:t>expérience d</a:t>
            </a:r>
            <a:r>
              <a:rPr lang="ja-JP" altLang="fr-FR" sz="13400" b="1" smtClean="0"/>
              <a:t>’</a:t>
            </a:r>
            <a:r>
              <a:rPr lang="fr-FR" sz="13400" b="1" smtClean="0"/>
              <a:t>une commission scolaire</a:t>
            </a:r>
            <a:endParaRPr lang="fr-FR" smtClean="0"/>
          </a:p>
        </p:txBody>
      </p:sp>
      <p:sp>
        <p:nvSpPr>
          <p:cNvPr id="217090" name="AutoShape 2"/>
          <p:cNvSpPr>
            <a:spLocks/>
          </p:cNvSpPr>
          <p:nvPr/>
        </p:nvSpPr>
        <p:spPr bwMode="auto">
          <a:xfrm>
            <a:off x="12412663" y="9361488"/>
            <a:ext cx="554037" cy="396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algn="r" defTabSz="647700">
              <a:defRPr/>
            </a:pPr>
            <a:fld id="{96ED7D94-303F-4043-9799-AD4410421C72}" type="slidenum">
              <a:rPr lang="fr-FR" sz="2200">
                <a:solidFill>
                  <a:srgbClr val="E0E0E0"/>
                </a:solidFill>
                <a:latin typeface="Arial" charset="0"/>
                <a:cs typeface="Arial" charset="0"/>
                <a:sym typeface="Arial" charset="0"/>
              </a:rPr>
              <a:pPr algn="r" defTabSz="647700">
                <a:defRPr/>
              </a:pPr>
              <a:t>37</a:t>
            </a:fld>
            <a:endParaRPr lang="fr-FR">
              <a:cs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701800"/>
            <a:ext cx="13004800" cy="7747000"/>
          </a:xfrm>
        </p:spPr>
        <p:txBody>
          <a:bodyPr anchor="t"/>
          <a:lstStyle/>
          <a:p>
            <a:pPr defTabSz="711200" eaLnBrk="1">
              <a:defRPr/>
            </a:pPr>
            <a:r>
              <a:rPr lang="fr-FR" sz="9700" b="1" smtClean="0"/>
              <a:t>Le regroupement d</a:t>
            </a:r>
            <a:r>
              <a:rPr lang="ja-JP" altLang="fr-FR" sz="9700" b="1" smtClean="0"/>
              <a:t>’</a:t>
            </a:r>
            <a:r>
              <a:rPr lang="fr-FR" sz="9700" b="1" smtClean="0"/>
              <a:t>écoles au Canada et aux USA où le taux de décrochage scolaire a le plus baissé...</a:t>
            </a:r>
            <a:endParaRPr lang="fr-FR" smtClean="0"/>
          </a:p>
        </p:txBody>
      </p:sp>
      <p:sp>
        <p:nvSpPr>
          <p:cNvPr id="220162" name="AutoShape 2"/>
          <p:cNvSpPr>
            <a:spLocks/>
          </p:cNvSpPr>
          <p:nvPr/>
        </p:nvSpPr>
        <p:spPr bwMode="auto">
          <a:xfrm>
            <a:off x="12412663" y="9361488"/>
            <a:ext cx="554037" cy="396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algn="r" defTabSz="647700">
              <a:defRPr/>
            </a:pPr>
            <a:fld id="{A857DB2D-3E2E-2249-BBC0-D62FD3F02148}" type="slidenum">
              <a:rPr lang="fr-FR" sz="2200">
                <a:solidFill>
                  <a:srgbClr val="E0E0E0"/>
                </a:solidFill>
                <a:latin typeface="Arial" charset="0"/>
                <a:cs typeface="Arial" charset="0"/>
                <a:sym typeface="Arial" charset="0"/>
              </a:rPr>
              <a:pPr algn="r" defTabSz="647700">
                <a:defRPr/>
              </a:pPr>
              <a:t>38</a:t>
            </a:fld>
            <a:endParaRPr lang="fr-FR">
              <a:cs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09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505200"/>
            <a:ext cx="13004800" cy="5943600"/>
          </a:xfrm>
        </p:spPr>
        <p:txBody>
          <a:bodyPr anchor="t"/>
          <a:lstStyle/>
          <a:p>
            <a:pPr eaLnBrk="1">
              <a:defRPr/>
            </a:pPr>
            <a:r>
              <a:rPr lang="fr-FR" sz="17700" b="1" smtClean="0"/>
              <a:t>44 % à 19 %</a:t>
            </a:r>
            <a:endParaRPr lang="fr-FR" smtClean="0"/>
          </a:p>
        </p:txBody>
      </p:sp>
      <p:sp>
        <p:nvSpPr>
          <p:cNvPr id="222210" name="AutoShape 2"/>
          <p:cNvSpPr>
            <a:spLocks/>
          </p:cNvSpPr>
          <p:nvPr/>
        </p:nvSpPr>
        <p:spPr bwMode="auto">
          <a:xfrm>
            <a:off x="12412663" y="9361488"/>
            <a:ext cx="554037" cy="396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algn="r" defTabSz="647700">
              <a:defRPr/>
            </a:pPr>
            <a:fld id="{74D213F7-76FD-5046-9FEF-52E377905937}" type="slidenum">
              <a:rPr lang="fr-FR" sz="2200">
                <a:solidFill>
                  <a:srgbClr val="E0E0E0"/>
                </a:solidFill>
                <a:latin typeface="Arial" charset="0"/>
                <a:cs typeface="Arial" charset="0"/>
                <a:sym typeface="Arial" charset="0"/>
              </a:rPr>
              <a:pPr algn="r" defTabSz="647700">
                <a:defRPr/>
              </a:pPr>
              <a:t>39</a:t>
            </a:fld>
            <a:endParaRPr lang="fr-FR">
              <a:cs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3949700" y="-12700"/>
            <a:ext cx="6057900" cy="9766300"/>
          </a:xfrm>
        </p:spPr>
        <p:txBody>
          <a:bodyPr/>
          <a:lstStyle/>
          <a:p>
            <a:pPr algn="l" defTabSz="382588" eaLnBrk="1">
              <a:tabLst>
                <a:tab pos="292100" algn="l"/>
                <a:tab pos="596900" algn="l"/>
                <a:tab pos="889000" algn="l"/>
                <a:tab pos="1193800" algn="l"/>
                <a:tab pos="1485900" algn="l"/>
                <a:tab pos="1790700" algn="l"/>
                <a:tab pos="2082800" algn="l"/>
                <a:tab pos="2387600" algn="l"/>
                <a:tab pos="2679700" algn="l"/>
                <a:tab pos="2984500" algn="l"/>
                <a:tab pos="3276600" algn="l"/>
                <a:tab pos="3581400" algn="l"/>
              </a:tabLst>
              <a:defRPr/>
            </a:pPr>
            <a:r>
              <a:rPr lang="fr-FR" sz="65200" b="1" smtClean="0">
                <a:solidFill>
                  <a:srgbClr val="FFFBE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cs typeface="Gill Sans" charset="0"/>
                <a:sym typeface="Gill Sans" charset="0"/>
              </a:rPr>
              <a:t>I.</a:t>
            </a:r>
            <a:endParaRPr lang="fr-FR" smtClean="0"/>
          </a:p>
        </p:txBody>
      </p:sp>
      <p:sp>
        <p:nvSpPr>
          <p:cNvPr id="34818" name="AutoShape 2"/>
          <p:cNvSpPr>
            <a:spLocks/>
          </p:cNvSpPr>
          <p:nvPr/>
        </p:nvSpPr>
        <p:spPr bwMode="auto">
          <a:xfrm>
            <a:off x="12749213" y="9361488"/>
            <a:ext cx="242887" cy="396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algn="r" defTabSz="647700">
              <a:defRPr/>
            </a:pPr>
            <a:fld id="{D2CD63D9-F98A-DF49-A936-ECA5E402ACAA}" type="slidenum">
              <a:rPr lang="fr-FR" sz="2200">
                <a:solidFill>
                  <a:srgbClr val="E0E0E0"/>
                </a:solidFill>
                <a:latin typeface="Arial" charset="0"/>
                <a:cs typeface="Arial" charset="0"/>
                <a:sym typeface="Arial" charset="0"/>
              </a:rPr>
              <a:pPr algn="r" defTabSz="647700">
                <a:defRPr/>
              </a:pPr>
              <a:t>4</a:t>
            </a:fld>
            <a:endParaRPr lang="fr-FR">
              <a:cs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1"/>
          <p:cNvSpPr>
            <a:spLocks noGrp="1" noChangeArrowheads="1"/>
          </p:cNvSpPr>
          <p:nvPr>
            <p:ph type="title"/>
          </p:nvPr>
        </p:nvSpPr>
        <p:spPr>
          <a:xfrm>
            <a:off x="4724400" y="1955800"/>
            <a:ext cx="5829300" cy="5842000"/>
          </a:xfrm>
        </p:spPr>
        <p:txBody>
          <a:bodyPr/>
          <a:lstStyle/>
          <a:p>
            <a:pPr algn="l" defTabSz="457200" eaLnBrk="1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/>
            </a:pPr>
            <a:r>
              <a:rPr lang="fr-FR" sz="27700" b="1" smtClean="0">
                <a:solidFill>
                  <a:srgbClr val="FFFBE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cs typeface="Gill Sans" charset="0"/>
                <a:sym typeface="Gill Sans" charset="0"/>
              </a:rPr>
              <a:t>VI.</a:t>
            </a:r>
            <a:endParaRPr lang="fr-FR" smtClean="0"/>
          </a:p>
        </p:txBody>
      </p:sp>
      <p:sp>
        <p:nvSpPr>
          <p:cNvPr id="108546" name="AutoShape 2"/>
          <p:cNvSpPr>
            <a:spLocks/>
          </p:cNvSpPr>
          <p:nvPr/>
        </p:nvSpPr>
        <p:spPr bwMode="auto">
          <a:xfrm>
            <a:off x="12593638" y="9361488"/>
            <a:ext cx="398462" cy="396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algn="r" defTabSz="647700">
              <a:defRPr/>
            </a:pPr>
            <a:fld id="{D3DD5F0E-3850-C640-80F4-75C3E2F7A9C1}" type="slidenum">
              <a:rPr lang="fr-FR" sz="2200">
                <a:solidFill>
                  <a:srgbClr val="E0E0E0"/>
                </a:solidFill>
                <a:latin typeface="Arial" charset="0"/>
                <a:cs typeface="Arial" charset="0"/>
                <a:sym typeface="Arial" charset="0"/>
              </a:rPr>
              <a:pPr algn="r" defTabSz="647700">
                <a:defRPr/>
              </a:pPr>
              <a:t>40</a:t>
            </a:fld>
            <a:endParaRPr lang="fr-FR">
              <a:cs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5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-850900"/>
            <a:ext cx="12966700" cy="8953500"/>
          </a:xfrm>
        </p:spPr>
        <p:txBody>
          <a:bodyPr/>
          <a:lstStyle/>
          <a:p>
            <a:pPr defTabSz="584200" eaLnBrk="1">
              <a:defRPr/>
            </a:pPr>
            <a:r>
              <a:rPr lang="fr-FR" sz="14400" b="1" smtClean="0">
                <a:latin typeface="Gill Sans" charset="0"/>
                <a:cs typeface="Gill Sans" charset="0"/>
                <a:sym typeface="Gill Sans" charset="0"/>
              </a:rPr>
              <a:t>Les téléphones cellulaires à l</a:t>
            </a:r>
            <a:r>
              <a:rPr lang="ja-JP" altLang="fr-FR" sz="14400" b="1" smtClean="0">
                <a:latin typeface="Gill Sans" charset="0"/>
                <a:cs typeface="Gill Sans" charset="0"/>
                <a:sym typeface="Gill Sans" charset="0"/>
              </a:rPr>
              <a:t>’</a:t>
            </a:r>
            <a:r>
              <a:rPr lang="fr-FR" sz="14400" b="1" smtClean="0">
                <a:latin typeface="Gill Sans" charset="0"/>
                <a:cs typeface="Gill Sans" charset="0"/>
                <a:sym typeface="Gill Sans" charset="0"/>
              </a:rPr>
              <a:t>école?</a:t>
            </a:r>
            <a:endParaRPr lang="fr-FR" smtClean="0"/>
          </a:p>
        </p:txBody>
      </p:sp>
      <p:sp>
        <p:nvSpPr>
          <p:cNvPr id="277506" name="AutoShape 2"/>
          <p:cNvSpPr>
            <a:spLocks/>
          </p:cNvSpPr>
          <p:nvPr/>
        </p:nvSpPr>
        <p:spPr bwMode="auto">
          <a:xfrm>
            <a:off x="6265863" y="9258300"/>
            <a:ext cx="457200" cy="368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fld id="{D693BCAF-4595-E741-B984-B648A116BE8D}" type="slidenum">
              <a:rPr lang="fr-FR" sz="1800">
                <a:cs typeface="Gill Sans" charset="0"/>
              </a:rPr>
              <a:pPr>
                <a:defRPr/>
              </a:pPr>
              <a:t>41</a:t>
            </a:fld>
            <a:endParaRPr lang="fr-FR">
              <a:cs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29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-850900"/>
            <a:ext cx="12966700" cy="8953500"/>
          </a:xfrm>
        </p:spPr>
        <p:txBody>
          <a:bodyPr/>
          <a:lstStyle/>
          <a:p>
            <a:pPr defTabSz="584200" eaLnBrk="1">
              <a:defRPr/>
            </a:pPr>
            <a:r>
              <a:rPr lang="fr-FR" sz="14400" b="1" smtClean="0">
                <a:latin typeface="Gill Sans" charset="0"/>
                <a:cs typeface="Gill Sans" charset="0"/>
                <a:sym typeface="Gill Sans" charset="0"/>
              </a:rPr>
              <a:t>Parfois des avantages?</a:t>
            </a:r>
            <a:endParaRPr lang="fr-FR" smtClean="0"/>
          </a:p>
        </p:txBody>
      </p:sp>
      <p:sp>
        <p:nvSpPr>
          <p:cNvPr id="278530" name="AutoShape 2"/>
          <p:cNvSpPr>
            <a:spLocks/>
          </p:cNvSpPr>
          <p:nvPr/>
        </p:nvSpPr>
        <p:spPr bwMode="auto">
          <a:xfrm>
            <a:off x="6265863" y="9258300"/>
            <a:ext cx="457200" cy="368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fld id="{B11CA38F-7150-AC4F-8005-4D246C88B1F4}" type="slidenum">
              <a:rPr lang="fr-FR" sz="1800">
                <a:cs typeface="Gill Sans" charset="0"/>
              </a:rPr>
              <a:pPr>
                <a:defRPr/>
              </a:pPr>
              <a:t>42</a:t>
            </a:fld>
            <a:endParaRPr lang="fr-FR">
              <a:cs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553" name="Picture 1" descr="dropped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304800"/>
            <a:ext cx="11607800" cy="868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>
    <p:wip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577" name="Picture 1" descr="dropped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457200"/>
            <a:ext cx="9956800" cy="883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601" name="Picture 1" descr="dropped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546100"/>
            <a:ext cx="11633200" cy="866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1"/>
          <p:cNvSpPr>
            <a:spLocks noGrp="1" noChangeArrowheads="1"/>
          </p:cNvSpPr>
          <p:nvPr>
            <p:ph type="title"/>
          </p:nvPr>
        </p:nvSpPr>
        <p:spPr>
          <a:xfrm>
            <a:off x="3549650" y="1955800"/>
            <a:ext cx="7004050" cy="5842000"/>
          </a:xfrm>
        </p:spPr>
        <p:txBody>
          <a:bodyPr/>
          <a:lstStyle/>
          <a:p>
            <a:pPr algn="l" defTabSz="457200" eaLnBrk="1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/>
            </a:pPr>
            <a:r>
              <a:rPr lang="fr-FR" sz="27700" b="1" dirty="0" smtClean="0">
                <a:solidFill>
                  <a:srgbClr val="FFFBE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cs typeface="Gill Sans" charset="0"/>
                <a:sym typeface="Gill Sans" charset="0"/>
              </a:rPr>
              <a:t>VII.</a:t>
            </a:r>
            <a:endParaRPr lang="fr-FR" dirty="0" smtClean="0"/>
          </a:p>
        </p:txBody>
      </p:sp>
      <p:sp>
        <p:nvSpPr>
          <p:cNvPr id="108546" name="AutoShape 2"/>
          <p:cNvSpPr>
            <a:spLocks/>
          </p:cNvSpPr>
          <p:nvPr/>
        </p:nvSpPr>
        <p:spPr bwMode="auto">
          <a:xfrm>
            <a:off x="12593638" y="9361488"/>
            <a:ext cx="398462" cy="396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algn="r" defTabSz="647700">
              <a:defRPr/>
            </a:pPr>
            <a:fld id="{171796C6-DAD4-9846-BE4F-B7D096CAAB24}" type="slidenum">
              <a:rPr lang="fr-FR" sz="2200">
                <a:solidFill>
                  <a:srgbClr val="E0E0E0"/>
                </a:solidFill>
                <a:latin typeface="Arial" charset="0"/>
                <a:cs typeface="Arial" charset="0"/>
                <a:sym typeface="Arial" charset="0"/>
              </a:rPr>
              <a:pPr algn="r" defTabSz="647700">
                <a:defRPr/>
              </a:pPr>
              <a:t>46</a:t>
            </a:fld>
            <a:endParaRPr lang="fr-FR">
              <a:cs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12979400" cy="9144000"/>
          </a:xfrm>
        </p:spPr>
        <p:txBody>
          <a:bodyPr/>
          <a:lstStyle/>
          <a:p>
            <a:pPr eaLnBrk="1">
              <a:defRPr/>
            </a:pPr>
            <a:r>
              <a:rPr lang="fr-FR" sz="15500" b="1" smtClean="0">
                <a:effectLst>
                  <a:outerShdw blurRad="38100" dist="38100" dir="2700000" algn="tl">
                    <a:srgbClr val="53585F"/>
                  </a:outerShdw>
                </a:effectLst>
                <a:latin typeface="Gill Sans" charset="0"/>
                <a:cs typeface="Gill Sans" charset="0"/>
                <a:sym typeface="Gill Sans" charset="0"/>
              </a:rPr>
              <a:t>Principales observations</a:t>
            </a:r>
            <a:endParaRPr lang="fr-FR" smtClean="0"/>
          </a:p>
        </p:txBody>
      </p:sp>
      <p:sp>
        <p:nvSpPr>
          <p:cNvPr id="225282" name="AutoShape 2"/>
          <p:cNvSpPr>
            <a:spLocks/>
          </p:cNvSpPr>
          <p:nvPr/>
        </p:nvSpPr>
        <p:spPr bwMode="auto">
          <a:xfrm>
            <a:off x="12223750" y="9232900"/>
            <a:ext cx="633413" cy="431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defTabSz="457200">
              <a:lnSpc>
                <a:spcPts val="2800"/>
              </a:lnSpc>
              <a:tabLst>
                <a:tab pos="1066800" algn="l"/>
              </a:tabLst>
              <a:defRPr/>
            </a:pPr>
            <a:fld id="{4F3FB2AE-A645-5D48-A4A5-38CBA3C2E4E7}" type="slidenum">
              <a:rPr lang="fr-FR" sz="2400" b="1">
                <a:effectLst>
                  <a:outerShdw blurRad="38100" dist="38100" dir="2700000" algn="tl">
                    <a:srgbClr val="53585F"/>
                  </a:outerShdw>
                </a:effectLst>
                <a:cs typeface="Gill Sans" charset="0"/>
              </a:rPr>
              <a:pPr defTabSz="457200">
                <a:lnSpc>
                  <a:spcPts val="2800"/>
                </a:lnSpc>
                <a:tabLst>
                  <a:tab pos="1066800" algn="l"/>
                </a:tabLst>
                <a:defRPr/>
              </a:pPr>
              <a:t>47</a:t>
            </a:fld>
            <a:endParaRPr lang="fr-FR">
              <a:cs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88900" y="114300"/>
            <a:ext cx="12827000" cy="9321800"/>
          </a:xfrm>
        </p:spPr>
        <p:txBody>
          <a:bodyPr/>
          <a:lstStyle/>
          <a:p>
            <a:pPr marL="679450" indent="-679450" algn="l" defTabSz="1295400" eaLnBrk="1">
              <a:buClr>
                <a:srgbClr val="F0D6AC"/>
              </a:buClr>
              <a:buFont typeface="Arial" charset="0"/>
              <a:buNone/>
              <a:defRPr/>
            </a:pPr>
            <a:r>
              <a:rPr lang="fr-FR" sz="33300" b="1" smtClean="0">
                <a:effectLst>
                  <a:outerShdw blurRad="38100" dist="38100" dir="2700000" algn="tl">
                    <a:srgbClr val="53585F"/>
                  </a:outerShdw>
                </a:effectLst>
              </a:rPr>
              <a:t>16</a:t>
            </a:r>
            <a:br>
              <a:rPr lang="fr-FR" sz="33300" b="1" smtClean="0">
                <a:effectLst>
                  <a:outerShdw blurRad="38100" dist="38100" dir="2700000" algn="tl">
                    <a:srgbClr val="53585F"/>
                  </a:outerShdw>
                </a:effectLst>
              </a:rPr>
            </a:br>
            <a:r>
              <a:rPr lang="fr-FR" sz="17700" b="1" smtClean="0">
                <a:effectLst>
                  <a:outerShdw blurRad="38100" dist="38100" dir="2700000" algn="tl">
                    <a:srgbClr val="53585F"/>
                  </a:outerShdw>
                </a:effectLst>
              </a:rPr>
              <a:t>avantages</a:t>
            </a:r>
            <a:endParaRPr lang="fr-FR" smtClean="0"/>
          </a:p>
        </p:txBody>
      </p:sp>
      <p:sp>
        <p:nvSpPr>
          <p:cNvPr id="227330" name="AutoShape 2"/>
          <p:cNvSpPr>
            <a:spLocks/>
          </p:cNvSpPr>
          <p:nvPr/>
        </p:nvSpPr>
        <p:spPr bwMode="auto">
          <a:xfrm>
            <a:off x="6356350" y="9461500"/>
            <a:ext cx="287338" cy="279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algn="l" defTabSz="647700">
              <a:buClr>
                <a:srgbClr val="BE3F2B"/>
              </a:buClr>
              <a:buFont typeface="Gill Sans" charset="0"/>
              <a:buNone/>
              <a:defRPr/>
            </a:pPr>
            <a:r>
              <a:rPr lang="fr-FR" sz="1400">
                <a:solidFill>
                  <a:srgbClr val="BE3F2B"/>
                </a:solidFill>
                <a:latin typeface="Arial" charset="0"/>
                <a:cs typeface="Arial" charset="0"/>
                <a:sym typeface="Arial" charset="0"/>
              </a:rPr>
              <a:t>14</a:t>
            </a:r>
            <a:endParaRPr lang="fr-FR">
              <a:cs typeface="Gill Sans" charset="0"/>
            </a:endParaRPr>
          </a:p>
        </p:txBody>
      </p:sp>
      <p:sp>
        <p:nvSpPr>
          <p:cNvPr id="227331" name="AutoShape 3"/>
          <p:cNvSpPr>
            <a:spLocks/>
          </p:cNvSpPr>
          <p:nvPr/>
        </p:nvSpPr>
        <p:spPr bwMode="auto">
          <a:xfrm>
            <a:off x="12412663" y="9361488"/>
            <a:ext cx="554037" cy="396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algn="r" defTabSz="647700">
              <a:defRPr/>
            </a:pPr>
            <a:fld id="{1E290B68-32FF-F24B-BE4C-0FC68B9D4B3E}" type="slidenum">
              <a:rPr lang="fr-FR" sz="2200">
                <a:solidFill>
                  <a:srgbClr val="E0E0E0"/>
                </a:solidFill>
                <a:latin typeface="Arial" charset="0"/>
                <a:cs typeface="Arial" charset="0"/>
                <a:sym typeface="Arial" charset="0"/>
              </a:rPr>
              <a:pPr algn="r" defTabSz="647700">
                <a:defRPr/>
              </a:pPr>
              <a:t>48</a:t>
            </a:fld>
            <a:endParaRPr lang="fr-FR">
              <a:cs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3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114300" y="2425700"/>
            <a:ext cx="12827000" cy="6794500"/>
          </a:xfrm>
        </p:spPr>
        <p:txBody>
          <a:bodyPr/>
          <a:lstStyle/>
          <a:p>
            <a:pPr marL="404813" indent="-404813" algn="l" defTabSz="1295400" eaLnBrk="1">
              <a:buClr>
                <a:srgbClr val="F0D6AC"/>
              </a:buClr>
              <a:buFont typeface="Arial" charset="0"/>
              <a:buNone/>
              <a:defRPr/>
            </a:pPr>
            <a:r>
              <a:rPr lang="fr-FR" sz="12200" b="1" smtClean="0">
                <a:effectLst>
                  <a:outerShdw blurRad="38100" dist="38100" dir="2700000" algn="tl">
                    <a:srgbClr val="53585F"/>
                  </a:outerShdw>
                </a:effectLst>
              </a:rPr>
              <a:t>1. Motivation</a:t>
            </a:r>
          </a:p>
        </p:txBody>
      </p:sp>
      <p:sp>
        <p:nvSpPr>
          <p:cNvPr id="228354" name="AutoShape 2"/>
          <p:cNvSpPr>
            <a:spLocks/>
          </p:cNvSpPr>
          <p:nvPr/>
        </p:nvSpPr>
        <p:spPr bwMode="auto">
          <a:xfrm>
            <a:off x="6356350" y="9461500"/>
            <a:ext cx="287338" cy="279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algn="l" defTabSz="647700">
              <a:buClr>
                <a:srgbClr val="BE3F2B"/>
              </a:buClr>
              <a:buFont typeface="Gill Sans" charset="0"/>
              <a:buNone/>
              <a:defRPr/>
            </a:pPr>
            <a:r>
              <a:rPr lang="fr-FR" sz="1400">
                <a:solidFill>
                  <a:srgbClr val="BE3F2B"/>
                </a:solidFill>
                <a:latin typeface="Arial" charset="0"/>
                <a:cs typeface="Arial" charset="0"/>
                <a:sym typeface="Arial" charset="0"/>
              </a:rPr>
              <a:t>14</a:t>
            </a:r>
            <a:endParaRPr lang="fr-FR">
              <a:cs typeface="Gill Sans" charset="0"/>
            </a:endParaRPr>
          </a:p>
        </p:txBody>
      </p:sp>
      <p:sp>
        <p:nvSpPr>
          <p:cNvPr id="228355" name="AutoShape 3"/>
          <p:cNvSpPr>
            <a:spLocks/>
          </p:cNvSpPr>
          <p:nvPr/>
        </p:nvSpPr>
        <p:spPr bwMode="auto">
          <a:xfrm>
            <a:off x="12412663" y="9361488"/>
            <a:ext cx="554037" cy="396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algn="r" defTabSz="647700">
              <a:defRPr/>
            </a:pPr>
            <a:fld id="{9296DE2E-038A-314C-AA71-44E4CC4A3DEE}" type="slidenum">
              <a:rPr lang="fr-FR" sz="2200">
                <a:solidFill>
                  <a:srgbClr val="E0E0E0"/>
                </a:solidFill>
                <a:latin typeface="Arial" charset="0"/>
                <a:cs typeface="Arial" charset="0"/>
                <a:sym typeface="Arial" charset="0"/>
              </a:rPr>
              <a:pPr algn="r" defTabSz="647700">
                <a:defRPr/>
              </a:pPr>
              <a:t>49</a:t>
            </a:fld>
            <a:endParaRPr lang="fr-FR">
              <a:cs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25400" y="4216400"/>
            <a:ext cx="12852400" cy="5410200"/>
          </a:xfrm>
        </p:spPr>
        <p:txBody>
          <a:bodyPr/>
          <a:lstStyle/>
          <a:p>
            <a:pPr marL="284163" indent="-284163" algn="l" defTabSz="1074738" eaLnBrk="1">
              <a:lnSpc>
                <a:spcPct val="90000"/>
              </a:lnSpc>
              <a:spcBef>
                <a:spcPts val="4100"/>
              </a:spcBef>
              <a:buClr>
                <a:srgbClr val="FFFFFF"/>
              </a:buClr>
              <a:buFont typeface="Arial" charset="0"/>
              <a:buChar char="•"/>
              <a:defRPr/>
            </a:pPr>
            <a:r>
              <a:rPr lang="fr-FR" sz="8200" b="1" smtClean="0">
                <a:effectLst>
                  <a:outerShdw blurRad="38100" dist="38100" dir="2700000" algn="tl">
                    <a:srgbClr val="53585F"/>
                  </a:outerShdw>
                </a:effectLst>
              </a:rPr>
              <a:t>Professeur à l</a:t>
            </a:r>
            <a:r>
              <a:rPr lang="ja-JP" altLang="fr-FR" sz="8200" b="1" smtClean="0">
                <a:effectLst>
                  <a:outerShdw blurRad="38100" dist="38100" dir="2700000" algn="tl">
                    <a:srgbClr val="53585F"/>
                  </a:outerShdw>
                </a:effectLst>
              </a:rPr>
              <a:t>’</a:t>
            </a:r>
            <a:r>
              <a:rPr lang="fr-FR" sz="8200" b="1" smtClean="0">
                <a:effectLst>
                  <a:outerShdw blurRad="38100" dist="38100" dir="2700000" algn="tl">
                    <a:srgbClr val="53585F"/>
                  </a:outerShdw>
                </a:effectLst>
              </a:rPr>
              <a:t>université, enseignant au cégep, au secondaire et au primaire.</a:t>
            </a:r>
            <a:endParaRPr lang="fr-FR" smtClean="0"/>
          </a:p>
        </p:txBody>
      </p:sp>
      <p:sp>
        <p:nvSpPr>
          <p:cNvPr id="40962" name="AutoShape 2"/>
          <p:cNvSpPr>
            <a:spLocks/>
          </p:cNvSpPr>
          <p:nvPr/>
        </p:nvSpPr>
        <p:spPr bwMode="auto">
          <a:xfrm>
            <a:off x="12566650" y="9361488"/>
            <a:ext cx="400050" cy="396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algn="r" defTabSz="647700">
              <a:defRPr/>
            </a:pPr>
            <a:fld id="{79A83143-8F72-2A4B-82CD-178CA7C86B7A}" type="slidenum">
              <a:rPr lang="fr-FR" sz="2200">
                <a:solidFill>
                  <a:srgbClr val="E0E0E0"/>
                </a:solidFill>
                <a:latin typeface="Arial" charset="0"/>
                <a:cs typeface="Arial" charset="0"/>
                <a:sym typeface="Arial" charset="0"/>
              </a:rPr>
              <a:pPr algn="r" defTabSz="647700">
                <a:defRPr/>
              </a:pPr>
              <a:t>5</a:t>
            </a:fld>
            <a:endParaRPr lang="fr-FR">
              <a:cs typeface="Gill Sans" charset="0"/>
            </a:endParaRPr>
          </a:p>
        </p:txBody>
      </p:sp>
      <p:sp>
        <p:nvSpPr>
          <p:cNvPr id="40963" name="AutoShape 3"/>
          <p:cNvSpPr>
            <a:spLocks/>
          </p:cNvSpPr>
          <p:nvPr/>
        </p:nvSpPr>
        <p:spPr bwMode="auto">
          <a:xfrm>
            <a:off x="12700" y="0"/>
            <a:ext cx="12954000" cy="28067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defTabSz="1165225">
              <a:buClr>
                <a:srgbClr val="FFFFFF"/>
              </a:buClr>
              <a:defRPr/>
            </a:pPr>
            <a:r>
              <a:rPr lang="fr-FR" sz="16900" b="1">
                <a:effectLst>
                  <a:outerShdw blurRad="38100" dist="38100" dir="2700000" algn="tl">
                    <a:srgbClr val="53585F"/>
                  </a:outerShdw>
                </a:effectLst>
                <a:latin typeface="Tahoma" charset="0"/>
                <a:cs typeface="Tahoma" charset="0"/>
                <a:sym typeface="Tahoma" charset="0"/>
              </a:rPr>
              <a:t>Qui suis-je?</a:t>
            </a:r>
            <a:endParaRPr lang="fr-FR">
              <a:cs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7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2324100"/>
            <a:ext cx="12827000" cy="6794500"/>
          </a:xfrm>
        </p:spPr>
        <p:txBody>
          <a:bodyPr/>
          <a:lstStyle/>
          <a:p>
            <a:pPr marL="406400" indent="-406400" algn="l" defTabSz="1295400" eaLnBrk="1">
              <a:buClr>
                <a:srgbClr val="F0D6AC"/>
              </a:buClr>
              <a:buFont typeface="Arial" charset="0"/>
              <a:buNone/>
              <a:defRPr/>
            </a:pPr>
            <a:r>
              <a:rPr lang="fr-FR" sz="9900" b="1" smtClean="0">
                <a:effectLst>
                  <a:outerShdw blurRad="38100" dist="38100" dir="2700000" algn="tl">
                    <a:srgbClr val="53585F"/>
                  </a:outerShdw>
                </a:effectLst>
              </a:rPr>
              <a:t>2. Apprentissage</a:t>
            </a:r>
          </a:p>
        </p:txBody>
      </p:sp>
      <p:sp>
        <p:nvSpPr>
          <p:cNvPr id="229378" name="AutoShape 2"/>
          <p:cNvSpPr>
            <a:spLocks/>
          </p:cNvSpPr>
          <p:nvPr/>
        </p:nvSpPr>
        <p:spPr bwMode="auto">
          <a:xfrm>
            <a:off x="6356350" y="9461500"/>
            <a:ext cx="287338" cy="279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algn="l" defTabSz="647700">
              <a:buClr>
                <a:srgbClr val="BE3F2B"/>
              </a:buClr>
              <a:buFont typeface="Gill Sans" charset="0"/>
              <a:buNone/>
              <a:defRPr/>
            </a:pPr>
            <a:r>
              <a:rPr lang="fr-FR" sz="1400">
                <a:solidFill>
                  <a:srgbClr val="BE3F2B"/>
                </a:solidFill>
                <a:latin typeface="Arial" charset="0"/>
                <a:cs typeface="Arial" charset="0"/>
                <a:sym typeface="Arial" charset="0"/>
              </a:rPr>
              <a:t>14</a:t>
            </a:r>
            <a:endParaRPr lang="fr-FR">
              <a:cs typeface="Gill Sans" charset="0"/>
            </a:endParaRPr>
          </a:p>
        </p:txBody>
      </p:sp>
      <p:sp>
        <p:nvSpPr>
          <p:cNvPr id="229379" name="AutoShape 3"/>
          <p:cNvSpPr>
            <a:spLocks/>
          </p:cNvSpPr>
          <p:nvPr/>
        </p:nvSpPr>
        <p:spPr bwMode="auto">
          <a:xfrm>
            <a:off x="12412663" y="9361488"/>
            <a:ext cx="554037" cy="396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algn="r" defTabSz="647700">
              <a:defRPr/>
            </a:pPr>
            <a:fld id="{B3F2A688-AD97-6944-80CA-AE44591EAB9E}" type="slidenum">
              <a:rPr lang="fr-FR" sz="2200">
                <a:solidFill>
                  <a:srgbClr val="E0E0E0"/>
                </a:solidFill>
                <a:latin typeface="Arial" charset="0"/>
                <a:cs typeface="Arial" charset="0"/>
                <a:sym typeface="Arial" charset="0"/>
              </a:rPr>
              <a:pPr algn="r" defTabSz="647700">
                <a:defRPr/>
              </a:pPr>
              <a:t>50</a:t>
            </a:fld>
            <a:endParaRPr lang="fr-FR">
              <a:cs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1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114300" y="2425700"/>
            <a:ext cx="12827000" cy="6794500"/>
          </a:xfrm>
        </p:spPr>
        <p:txBody>
          <a:bodyPr/>
          <a:lstStyle/>
          <a:p>
            <a:pPr marL="406400" indent="-406400" algn="l" defTabSz="1295400" eaLnBrk="1">
              <a:buClr>
                <a:srgbClr val="F0D6AC"/>
              </a:buClr>
              <a:buFont typeface="Arial" charset="0"/>
              <a:buNone/>
              <a:defRPr/>
            </a:pPr>
            <a:r>
              <a:rPr lang="fr-FR" sz="13300" b="1" smtClean="0">
                <a:effectLst>
                  <a:outerShdw blurRad="38100" dist="38100" dir="2700000" algn="tl">
                    <a:srgbClr val="53585F"/>
                  </a:outerShdw>
                </a:effectLst>
              </a:rPr>
              <a:t>3. Créativité</a:t>
            </a:r>
            <a:endParaRPr lang="fr-FR" smtClean="0"/>
          </a:p>
        </p:txBody>
      </p:sp>
      <p:sp>
        <p:nvSpPr>
          <p:cNvPr id="230402" name="AutoShape 2"/>
          <p:cNvSpPr>
            <a:spLocks/>
          </p:cNvSpPr>
          <p:nvPr/>
        </p:nvSpPr>
        <p:spPr bwMode="auto">
          <a:xfrm>
            <a:off x="6356350" y="9461500"/>
            <a:ext cx="287338" cy="279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algn="l" defTabSz="647700">
              <a:buClr>
                <a:srgbClr val="BE3F2B"/>
              </a:buClr>
              <a:buFont typeface="Gill Sans" charset="0"/>
              <a:buNone/>
              <a:defRPr/>
            </a:pPr>
            <a:r>
              <a:rPr lang="fr-FR" sz="1400">
                <a:solidFill>
                  <a:srgbClr val="BE3F2B"/>
                </a:solidFill>
                <a:latin typeface="Arial" charset="0"/>
                <a:cs typeface="Arial" charset="0"/>
                <a:sym typeface="Arial" charset="0"/>
              </a:rPr>
              <a:t>14</a:t>
            </a:r>
            <a:endParaRPr lang="fr-FR">
              <a:cs typeface="Gill Sans" charset="0"/>
            </a:endParaRPr>
          </a:p>
        </p:txBody>
      </p:sp>
      <p:sp>
        <p:nvSpPr>
          <p:cNvPr id="230403" name="AutoShape 3"/>
          <p:cNvSpPr>
            <a:spLocks/>
          </p:cNvSpPr>
          <p:nvPr/>
        </p:nvSpPr>
        <p:spPr bwMode="auto">
          <a:xfrm>
            <a:off x="12412663" y="9361488"/>
            <a:ext cx="554037" cy="396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algn="r" defTabSz="647700">
              <a:defRPr/>
            </a:pPr>
            <a:fld id="{4B751FDE-2CAB-A04F-BE4B-D01F6EFA2754}" type="slidenum">
              <a:rPr lang="fr-FR" sz="2200">
                <a:solidFill>
                  <a:srgbClr val="E0E0E0"/>
                </a:solidFill>
                <a:latin typeface="Arial" charset="0"/>
                <a:cs typeface="Arial" charset="0"/>
                <a:sym typeface="Arial" charset="0"/>
              </a:rPr>
              <a:pPr algn="r" defTabSz="647700">
                <a:defRPr/>
              </a:pPr>
              <a:t>51</a:t>
            </a:fld>
            <a:endParaRPr lang="fr-FR">
              <a:cs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5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114300" y="2425700"/>
            <a:ext cx="12827000" cy="6794500"/>
          </a:xfrm>
        </p:spPr>
        <p:txBody>
          <a:bodyPr/>
          <a:lstStyle/>
          <a:p>
            <a:pPr marL="406400" indent="-406400" algn="l" defTabSz="1295400" eaLnBrk="1">
              <a:buClr>
                <a:srgbClr val="F0D6AC"/>
              </a:buClr>
              <a:buFont typeface="Arial" charset="0"/>
              <a:buNone/>
              <a:defRPr/>
            </a:pPr>
            <a:r>
              <a:rPr lang="fr-FR" sz="8800" b="1" smtClean="0">
                <a:effectLst>
                  <a:outerShdw blurRad="38100" dist="38100" dir="2700000" algn="tl">
                    <a:srgbClr val="53585F"/>
                  </a:outerShdw>
                </a:effectLst>
              </a:rPr>
              <a:t>4. Habiletés de communication</a:t>
            </a:r>
            <a:endParaRPr lang="fr-FR" smtClean="0"/>
          </a:p>
        </p:txBody>
      </p:sp>
      <p:sp>
        <p:nvSpPr>
          <p:cNvPr id="231426" name="AutoShape 2"/>
          <p:cNvSpPr>
            <a:spLocks/>
          </p:cNvSpPr>
          <p:nvPr/>
        </p:nvSpPr>
        <p:spPr bwMode="auto">
          <a:xfrm>
            <a:off x="6356350" y="9461500"/>
            <a:ext cx="287338" cy="279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algn="l" defTabSz="647700">
              <a:buClr>
                <a:srgbClr val="BE3F2B"/>
              </a:buClr>
              <a:buFont typeface="Gill Sans" charset="0"/>
              <a:buNone/>
              <a:defRPr/>
            </a:pPr>
            <a:r>
              <a:rPr lang="fr-FR" sz="1400">
                <a:solidFill>
                  <a:srgbClr val="BE3F2B"/>
                </a:solidFill>
                <a:latin typeface="Arial" charset="0"/>
                <a:cs typeface="Arial" charset="0"/>
                <a:sym typeface="Arial" charset="0"/>
              </a:rPr>
              <a:t>14</a:t>
            </a:r>
            <a:endParaRPr lang="fr-FR">
              <a:cs typeface="Gill Sans" charset="0"/>
            </a:endParaRPr>
          </a:p>
        </p:txBody>
      </p:sp>
      <p:sp>
        <p:nvSpPr>
          <p:cNvPr id="231427" name="AutoShape 3"/>
          <p:cNvSpPr>
            <a:spLocks/>
          </p:cNvSpPr>
          <p:nvPr/>
        </p:nvSpPr>
        <p:spPr bwMode="auto">
          <a:xfrm>
            <a:off x="12412663" y="9361488"/>
            <a:ext cx="554037" cy="396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algn="r" defTabSz="647700">
              <a:defRPr/>
            </a:pPr>
            <a:fld id="{D0812351-DAFA-1F48-9528-F22923EBFA69}" type="slidenum">
              <a:rPr lang="fr-FR" sz="2200">
                <a:solidFill>
                  <a:srgbClr val="E0E0E0"/>
                </a:solidFill>
                <a:latin typeface="Arial" charset="0"/>
                <a:cs typeface="Arial" charset="0"/>
                <a:sym typeface="Arial" charset="0"/>
              </a:rPr>
              <a:pPr algn="r" defTabSz="647700">
                <a:defRPr/>
              </a:pPr>
              <a:t>52</a:t>
            </a:fld>
            <a:endParaRPr lang="fr-FR">
              <a:cs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114300" y="2425700"/>
            <a:ext cx="12827000" cy="6794500"/>
          </a:xfrm>
        </p:spPr>
        <p:txBody>
          <a:bodyPr/>
          <a:lstStyle/>
          <a:p>
            <a:pPr marL="406400" indent="-406400" algn="l" defTabSz="1295400" eaLnBrk="1">
              <a:buClr>
                <a:srgbClr val="F0D6AC"/>
              </a:buClr>
              <a:buFont typeface="Arial" charset="0"/>
              <a:buNone/>
              <a:defRPr/>
            </a:pPr>
            <a:r>
              <a:rPr lang="fr-FR" sz="8800" b="1" smtClean="0">
                <a:effectLst>
                  <a:outerShdw blurRad="38100" dist="38100" dir="2700000" algn="tl">
                    <a:srgbClr val="53585F"/>
                  </a:outerShdw>
                </a:effectLst>
              </a:rPr>
              <a:t>5.  Compétence informationnelle***</a:t>
            </a:r>
            <a:endParaRPr lang="fr-FR" smtClean="0"/>
          </a:p>
        </p:txBody>
      </p:sp>
      <p:sp>
        <p:nvSpPr>
          <p:cNvPr id="232450" name="AutoShape 2"/>
          <p:cNvSpPr>
            <a:spLocks/>
          </p:cNvSpPr>
          <p:nvPr/>
        </p:nvSpPr>
        <p:spPr bwMode="auto">
          <a:xfrm>
            <a:off x="6356350" y="9461500"/>
            <a:ext cx="287338" cy="279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algn="l" defTabSz="647700">
              <a:buClr>
                <a:srgbClr val="BE3F2B"/>
              </a:buClr>
              <a:buFont typeface="Gill Sans" charset="0"/>
              <a:buNone/>
              <a:defRPr/>
            </a:pPr>
            <a:r>
              <a:rPr lang="fr-FR" sz="1400">
                <a:solidFill>
                  <a:srgbClr val="BE3F2B"/>
                </a:solidFill>
                <a:latin typeface="Arial" charset="0"/>
                <a:cs typeface="Arial" charset="0"/>
                <a:sym typeface="Arial" charset="0"/>
              </a:rPr>
              <a:t>14</a:t>
            </a:r>
            <a:endParaRPr lang="fr-FR">
              <a:cs typeface="Gill Sans" charset="0"/>
            </a:endParaRPr>
          </a:p>
        </p:txBody>
      </p:sp>
      <p:sp>
        <p:nvSpPr>
          <p:cNvPr id="232451" name="AutoShape 3"/>
          <p:cNvSpPr>
            <a:spLocks/>
          </p:cNvSpPr>
          <p:nvPr/>
        </p:nvSpPr>
        <p:spPr bwMode="auto">
          <a:xfrm>
            <a:off x="12412663" y="9361488"/>
            <a:ext cx="554037" cy="396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algn="r" defTabSz="647700">
              <a:defRPr/>
            </a:pPr>
            <a:fld id="{01661F6C-5A9E-6B4B-869E-96AB3E539C1E}" type="slidenum">
              <a:rPr lang="fr-FR" sz="2200">
                <a:solidFill>
                  <a:srgbClr val="E0E0E0"/>
                </a:solidFill>
                <a:latin typeface="Arial" charset="0"/>
                <a:cs typeface="Arial" charset="0"/>
                <a:sym typeface="Arial" charset="0"/>
              </a:rPr>
              <a:pPr algn="r" defTabSz="647700">
                <a:defRPr/>
              </a:pPr>
              <a:t>53</a:t>
            </a:fld>
            <a:endParaRPr lang="fr-FR">
              <a:cs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3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114300" y="2425700"/>
            <a:ext cx="12827000" cy="6794500"/>
          </a:xfrm>
        </p:spPr>
        <p:txBody>
          <a:bodyPr/>
          <a:lstStyle/>
          <a:p>
            <a:pPr marL="368300" indent="-368300" algn="l" defTabSz="1177925" eaLnBrk="1">
              <a:buClr>
                <a:srgbClr val="F0D6AC"/>
              </a:buClr>
              <a:buFont typeface="Arial" charset="0"/>
              <a:buNone/>
              <a:defRPr/>
            </a:pPr>
            <a:r>
              <a:rPr lang="fr-FR" sz="14100" b="1" smtClean="0">
                <a:effectLst>
                  <a:outerShdw blurRad="38100" dist="38100" dir="2700000" algn="tl">
                    <a:srgbClr val="53585F"/>
                  </a:outerShdw>
                </a:effectLst>
              </a:rPr>
              <a:t>6.  Présentation de la matière enseignée</a:t>
            </a:r>
            <a:endParaRPr lang="fr-FR" smtClean="0"/>
          </a:p>
        </p:txBody>
      </p:sp>
      <p:sp>
        <p:nvSpPr>
          <p:cNvPr id="233474" name="AutoShape 2"/>
          <p:cNvSpPr>
            <a:spLocks/>
          </p:cNvSpPr>
          <p:nvPr/>
        </p:nvSpPr>
        <p:spPr bwMode="auto">
          <a:xfrm>
            <a:off x="6356350" y="9461500"/>
            <a:ext cx="287338" cy="279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algn="l" defTabSz="647700">
              <a:buClr>
                <a:srgbClr val="BE3F2B"/>
              </a:buClr>
              <a:buFont typeface="Gill Sans" charset="0"/>
              <a:buNone/>
              <a:defRPr/>
            </a:pPr>
            <a:r>
              <a:rPr lang="fr-FR" sz="1400">
                <a:solidFill>
                  <a:srgbClr val="BE3F2B"/>
                </a:solidFill>
                <a:latin typeface="Arial" charset="0"/>
                <a:cs typeface="Arial" charset="0"/>
                <a:sym typeface="Arial" charset="0"/>
              </a:rPr>
              <a:t>14</a:t>
            </a:r>
            <a:endParaRPr lang="fr-FR">
              <a:cs typeface="Gill Sans" charset="0"/>
            </a:endParaRPr>
          </a:p>
        </p:txBody>
      </p:sp>
      <p:sp>
        <p:nvSpPr>
          <p:cNvPr id="233475" name="AutoShape 3"/>
          <p:cNvSpPr>
            <a:spLocks/>
          </p:cNvSpPr>
          <p:nvPr/>
        </p:nvSpPr>
        <p:spPr bwMode="auto">
          <a:xfrm>
            <a:off x="12412663" y="9361488"/>
            <a:ext cx="554037" cy="396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algn="r" defTabSz="647700">
              <a:defRPr/>
            </a:pPr>
            <a:fld id="{D5183C1E-1D29-C440-B2A4-E2B3F97F9E14}" type="slidenum">
              <a:rPr lang="fr-FR" sz="2200">
                <a:solidFill>
                  <a:srgbClr val="E0E0E0"/>
                </a:solidFill>
                <a:latin typeface="Arial" charset="0"/>
                <a:cs typeface="Arial" charset="0"/>
                <a:sym typeface="Arial" charset="0"/>
              </a:rPr>
              <a:pPr algn="r" defTabSz="647700">
                <a:defRPr/>
              </a:pPr>
              <a:t>54</a:t>
            </a:fld>
            <a:endParaRPr lang="fr-FR">
              <a:cs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7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114300" y="2425700"/>
            <a:ext cx="12827000" cy="6794500"/>
          </a:xfrm>
        </p:spPr>
        <p:txBody>
          <a:bodyPr/>
          <a:lstStyle/>
          <a:p>
            <a:pPr marL="406400" indent="-406400" algn="l" defTabSz="1295400" eaLnBrk="1">
              <a:buClr>
                <a:srgbClr val="F0D6AC"/>
              </a:buClr>
              <a:buFont typeface="Arial" charset="0"/>
              <a:buNone/>
              <a:defRPr/>
            </a:pPr>
            <a:r>
              <a:rPr lang="fr-FR" sz="8800" b="1" smtClean="0">
                <a:effectLst>
                  <a:outerShdw blurRad="38100" dist="38100" dir="2700000" algn="tl">
                    <a:srgbClr val="53585F"/>
                  </a:outerShdw>
                </a:effectLst>
              </a:rPr>
              <a:t>7. Gestion de l</a:t>
            </a:r>
            <a:r>
              <a:rPr lang="ja-JP" altLang="fr-FR" sz="8800" b="1" smtClean="0">
                <a:effectLst>
                  <a:outerShdw blurRad="38100" dist="38100" dir="2700000" algn="tl">
                    <a:srgbClr val="53585F"/>
                  </a:outerShdw>
                </a:effectLst>
              </a:rPr>
              <a:t>’</a:t>
            </a:r>
            <a:r>
              <a:rPr lang="fr-FR" sz="8800" b="1" smtClean="0">
                <a:effectLst>
                  <a:outerShdw blurRad="38100" dist="38100" dir="2700000" algn="tl">
                    <a:srgbClr val="53585F"/>
                  </a:outerShdw>
                </a:effectLst>
              </a:rPr>
              <a:t>enseignement et de l</a:t>
            </a:r>
            <a:r>
              <a:rPr lang="ja-JP" altLang="fr-FR" sz="8800" b="1" smtClean="0">
                <a:effectLst>
                  <a:outerShdw blurRad="38100" dist="38100" dir="2700000" algn="tl">
                    <a:srgbClr val="53585F"/>
                  </a:outerShdw>
                </a:effectLst>
              </a:rPr>
              <a:t>’</a:t>
            </a:r>
            <a:r>
              <a:rPr lang="fr-FR" sz="8800" b="1" smtClean="0">
                <a:effectLst>
                  <a:outerShdw blurRad="38100" dist="38100" dir="2700000" algn="tl">
                    <a:srgbClr val="53585F"/>
                  </a:outerShdw>
                </a:effectLst>
              </a:rPr>
              <a:t>apprentissage</a:t>
            </a:r>
            <a:endParaRPr lang="fr-FR" smtClean="0"/>
          </a:p>
        </p:txBody>
      </p:sp>
      <p:sp>
        <p:nvSpPr>
          <p:cNvPr id="234498" name="AutoShape 2"/>
          <p:cNvSpPr>
            <a:spLocks/>
          </p:cNvSpPr>
          <p:nvPr/>
        </p:nvSpPr>
        <p:spPr bwMode="auto">
          <a:xfrm>
            <a:off x="6356350" y="9461500"/>
            <a:ext cx="287338" cy="279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algn="l" defTabSz="647700">
              <a:buClr>
                <a:srgbClr val="BE3F2B"/>
              </a:buClr>
              <a:buFont typeface="Gill Sans" charset="0"/>
              <a:buNone/>
              <a:defRPr/>
            </a:pPr>
            <a:r>
              <a:rPr lang="fr-FR" sz="1400">
                <a:solidFill>
                  <a:srgbClr val="BE3F2B"/>
                </a:solidFill>
                <a:latin typeface="Arial" charset="0"/>
                <a:cs typeface="Arial" charset="0"/>
                <a:sym typeface="Arial" charset="0"/>
              </a:rPr>
              <a:t>14</a:t>
            </a:r>
            <a:endParaRPr lang="fr-FR">
              <a:cs typeface="Gill Sans" charset="0"/>
            </a:endParaRPr>
          </a:p>
        </p:txBody>
      </p:sp>
      <p:sp>
        <p:nvSpPr>
          <p:cNvPr id="234499" name="AutoShape 3"/>
          <p:cNvSpPr>
            <a:spLocks/>
          </p:cNvSpPr>
          <p:nvPr/>
        </p:nvSpPr>
        <p:spPr bwMode="auto">
          <a:xfrm>
            <a:off x="12412663" y="9361488"/>
            <a:ext cx="554037" cy="396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algn="r" defTabSz="647700">
              <a:defRPr/>
            </a:pPr>
            <a:fld id="{6B1C1AE3-F49D-B842-9A94-6C76DAB3A126}" type="slidenum">
              <a:rPr lang="fr-FR" sz="2200">
                <a:solidFill>
                  <a:srgbClr val="E0E0E0"/>
                </a:solidFill>
                <a:latin typeface="Arial" charset="0"/>
                <a:cs typeface="Arial" charset="0"/>
                <a:sym typeface="Arial" charset="0"/>
              </a:rPr>
              <a:pPr algn="r" defTabSz="647700">
                <a:defRPr/>
              </a:pPr>
              <a:t>55</a:t>
            </a:fld>
            <a:endParaRPr lang="fr-FR">
              <a:cs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1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114300" y="2425700"/>
            <a:ext cx="12827000" cy="6794500"/>
          </a:xfrm>
        </p:spPr>
        <p:txBody>
          <a:bodyPr/>
          <a:lstStyle/>
          <a:p>
            <a:pPr marL="406400" indent="-406400" algn="l" defTabSz="1295400" eaLnBrk="1">
              <a:buClr>
                <a:srgbClr val="F0D6AC"/>
              </a:buClr>
              <a:buFont typeface="Arial" charset="0"/>
              <a:buNone/>
              <a:defRPr/>
            </a:pPr>
            <a:r>
              <a:rPr lang="fr-FR" sz="8800" b="1" smtClean="0">
                <a:effectLst>
                  <a:outerShdw blurRad="38100" dist="38100" dir="2700000" algn="tl">
                    <a:srgbClr val="53585F"/>
                  </a:outerShdw>
                </a:effectLst>
              </a:rPr>
              <a:t>8. Collaboration</a:t>
            </a:r>
            <a:endParaRPr lang="fr-FR" smtClean="0"/>
          </a:p>
        </p:txBody>
      </p:sp>
      <p:sp>
        <p:nvSpPr>
          <p:cNvPr id="235522" name="AutoShape 2"/>
          <p:cNvSpPr>
            <a:spLocks/>
          </p:cNvSpPr>
          <p:nvPr/>
        </p:nvSpPr>
        <p:spPr bwMode="auto">
          <a:xfrm>
            <a:off x="6356350" y="9461500"/>
            <a:ext cx="287338" cy="279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algn="l" defTabSz="647700">
              <a:buClr>
                <a:srgbClr val="BE3F2B"/>
              </a:buClr>
              <a:buFont typeface="Gill Sans" charset="0"/>
              <a:buNone/>
              <a:defRPr/>
            </a:pPr>
            <a:r>
              <a:rPr lang="fr-FR" sz="1400">
                <a:solidFill>
                  <a:srgbClr val="BE3F2B"/>
                </a:solidFill>
                <a:latin typeface="Arial" charset="0"/>
                <a:cs typeface="Arial" charset="0"/>
                <a:sym typeface="Arial" charset="0"/>
              </a:rPr>
              <a:t>14</a:t>
            </a:r>
            <a:endParaRPr lang="fr-FR">
              <a:cs typeface="Gill Sans" charset="0"/>
            </a:endParaRPr>
          </a:p>
        </p:txBody>
      </p:sp>
      <p:sp>
        <p:nvSpPr>
          <p:cNvPr id="235523" name="AutoShape 3"/>
          <p:cNvSpPr>
            <a:spLocks/>
          </p:cNvSpPr>
          <p:nvPr/>
        </p:nvSpPr>
        <p:spPr bwMode="auto">
          <a:xfrm>
            <a:off x="12412663" y="9361488"/>
            <a:ext cx="554037" cy="396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algn="r" defTabSz="647700">
              <a:defRPr/>
            </a:pPr>
            <a:fld id="{64909E24-C469-184B-8463-3E4381469B12}" type="slidenum">
              <a:rPr lang="fr-FR" sz="2200">
                <a:solidFill>
                  <a:srgbClr val="E0E0E0"/>
                </a:solidFill>
                <a:latin typeface="Arial" charset="0"/>
                <a:cs typeface="Arial" charset="0"/>
                <a:sym typeface="Arial" charset="0"/>
              </a:rPr>
              <a:pPr algn="r" defTabSz="647700">
                <a:defRPr/>
              </a:pPr>
              <a:t>56</a:t>
            </a:fld>
            <a:endParaRPr lang="fr-FR">
              <a:cs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5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114300" y="2425700"/>
            <a:ext cx="12827000" cy="6794500"/>
          </a:xfrm>
        </p:spPr>
        <p:txBody>
          <a:bodyPr/>
          <a:lstStyle/>
          <a:p>
            <a:pPr marL="406400" indent="-406400" algn="l" defTabSz="1295400" eaLnBrk="1">
              <a:buClr>
                <a:srgbClr val="F0D6AC"/>
              </a:buClr>
              <a:buFont typeface="Arial" charset="0"/>
              <a:buNone/>
              <a:defRPr/>
            </a:pPr>
            <a:r>
              <a:rPr lang="fr-FR" sz="8800" b="1" smtClean="0">
                <a:effectLst>
                  <a:outerShdw blurRad="38100" dist="38100" dir="2700000" algn="tl">
                    <a:srgbClr val="53585F"/>
                  </a:outerShdw>
                </a:effectLst>
              </a:rPr>
              <a:t>9. Niveau de concentration des élèves.</a:t>
            </a:r>
            <a:endParaRPr lang="fr-FR" smtClean="0"/>
          </a:p>
        </p:txBody>
      </p:sp>
      <p:sp>
        <p:nvSpPr>
          <p:cNvPr id="236546" name="AutoShape 2"/>
          <p:cNvSpPr>
            <a:spLocks/>
          </p:cNvSpPr>
          <p:nvPr/>
        </p:nvSpPr>
        <p:spPr bwMode="auto">
          <a:xfrm>
            <a:off x="6356350" y="9461500"/>
            <a:ext cx="287338" cy="279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algn="l" defTabSz="647700">
              <a:buClr>
                <a:srgbClr val="BE3F2B"/>
              </a:buClr>
              <a:buFont typeface="Gill Sans" charset="0"/>
              <a:buNone/>
              <a:defRPr/>
            </a:pPr>
            <a:r>
              <a:rPr lang="fr-FR" sz="1400">
                <a:solidFill>
                  <a:srgbClr val="BE3F2B"/>
                </a:solidFill>
                <a:latin typeface="Arial" charset="0"/>
                <a:cs typeface="Arial" charset="0"/>
                <a:sym typeface="Arial" charset="0"/>
              </a:rPr>
              <a:t>14</a:t>
            </a:r>
            <a:endParaRPr lang="fr-FR">
              <a:cs typeface="Gill Sans" charset="0"/>
            </a:endParaRPr>
          </a:p>
        </p:txBody>
      </p:sp>
      <p:sp>
        <p:nvSpPr>
          <p:cNvPr id="236547" name="AutoShape 3"/>
          <p:cNvSpPr>
            <a:spLocks/>
          </p:cNvSpPr>
          <p:nvPr/>
        </p:nvSpPr>
        <p:spPr bwMode="auto">
          <a:xfrm>
            <a:off x="12412663" y="9361488"/>
            <a:ext cx="554037" cy="396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algn="r" defTabSz="647700">
              <a:defRPr/>
            </a:pPr>
            <a:fld id="{106A9374-FEB6-9641-82A4-4AF866E5C3A9}" type="slidenum">
              <a:rPr lang="fr-FR" sz="2200">
                <a:solidFill>
                  <a:srgbClr val="E0E0E0"/>
                </a:solidFill>
                <a:latin typeface="Arial" charset="0"/>
                <a:cs typeface="Arial" charset="0"/>
                <a:sym typeface="Arial" charset="0"/>
              </a:rPr>
              <a:pPr algn="r" defTabSz="647700">
                <a:defRPr/>
              </a:pPr>
              <a:t>57</a:t>
            </a:fld>
            <a:endParaRPr lang="fr-FR">
              <a:cs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69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114300" y="2425700"/>
            <a:ext cx="12827000" cy="6794500"/>
          </a:xfrm>
        </p:spPr>
        <p:txBody>
          <a:bodyPr/>
          <a:lstStyle/>
          <a:p>
            <a:pPr marL="406400" indent="-406400" algn="l" defTabSz="1295400" eaLnBrk="1">
              <a:buClr>
                <a:srgbClr val="F0D6AC"/>
              </a:buClr>
              <a:buFont typeface="Arial" charset="0"/>
              <a:buNone/>
              <a:defRPr/>
            </a:pPr>
            <a:r>
              <a:rPr lang="fr-FR" sz="8800" b="1" smtClean="0">
                <a:effectLst>
                  <a:outerShdw blurRad="38100" dist="38100" dir="2700000" algn="tl">
                    <a:srgbClr val="53585F"/>
                  </a:outerShdw>
                </a:effectLst>
              </a:rPr>
              <a:t>10. Préparer les apprenants pour le 21e siècle, pour leur future carrière...</a:t>
            </a:r>
            <a:endParaRPr lang="fr-FR" smtClean="0"/>
          </a:p>
        </p:txBody>
      </p:sp>
      <p:sp>
        <p:nvSpPr>
          <p:cNvPr id="237570" name="AutoShape 2"/>
          <p:cNvSpPr>
            <a:spLocks/>
          </p:cNvSpPr>
          <p:nvPr/>
        </p:nvSpPr>
        <p:spPr bwMode="auto">
          <a:xfrm>
            <a:off x="12412663" y="9361488"/>
            <a:ext cx="554037" cy="396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algn="r" defTabSz="647700">
              <a:defRPr/>
            </a:pPr>
            <a:fld id="{759F4C0E-3B52-A340-A28B-BDD44E849C25}" type="slidenum">
              <a:rPr lang="fr-FR" sz="2200">
                <a:solidFill>
                  <a:srgbClr val="E0E0E0"/>
                </a:solidFill>
                <a:latin typeface="Arial" charset="0"/>
                <a:cs typeface="Arial" charset="0"/>
                <a:sym typeface="Arial" charset="0"/>
              </a:rPr>
              <a:pPr algn="r" defTabSz="647700">
                <a:defRPr/>
              </a:pPr>
              <a:t>58</a:t>
            </a:fld>
            <a:endParaRPr lang="fr-FR">
              <a:cs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1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114300" y="2425700"/>
            <a:ext cx="12827000" cy="6794500"/>
          </a:xfrm>
        </p:spPr>
        <p:txBody>
          <a:bodyPr/>
          <a:lstStyle/>
          <a:p>
            <a:pPr marL="406400" indent="-406400" algn="l" defTabSz="1295400" eaLnBrk="1">
              <a:buClr>
                <a:srgbClr val="F0D6AC"/>
              </a:buClr>
              <a:buFont typeface="Arial" charset="0"/>
              <a:buNone/>
              <a:defRPr/>
            </a:pPr>
            <a:r>
              <a:rPr lang="fr-FR" sz="8800" b="1" smtClean="0">
                <a:effectLst>
                  <a:outerShdw blurRad="38100" dist="38100" dir="2700000" algn="tl">
                    <a:srgbClr val="53585F"/>
                  </a:outerShdw>
                </a:effectLst>
              </a:rPr>
              <a:t>11.  Les technologies mobiles rendent l</a:t>
            </a:r>
            <a:r>
              <a:rPr lang="ja-JP" altLang="fr-FR" sz="8800" b="1" smtClean="0">
                <a:effectLst>
                  <a:outerShdw blurRad="38100" dist="38100" dir="2700000" algn="tl">
                    <a:srgbClr val="53585F"/>
                  </a:outerShdw>
                </a:effectLst>
              </a:rPr>
              <a:t>’</a:t>
            </a:r>
            <a:r>
              <a:rPr lang="fr-FR" sz="8800" b="1" smtClean="0">
                <a:effectLst>
                  <a:outerShdw blurRad="38100" dist="38100" dir="2700000" algn="tl">
                    <a:srgbClr val="53585F"/>
                  </a:outerShdw>
                </a:effectLst>
              </a:rPr>
              <a:t>apprentissage plus amusant...</a:t>
            </a:r>
            <a:endParaRPr lang="fr-FR" smtClean="0"/>
          </a:p>
        </p:txBody>
      </p:sp>
      <p:sp>
        <p:nvSpPr>
          <p:cNvPr id="240642" name="AutoShape 2"/>
          <p:cNvSpPr>
            <a:spLocks/>
          </p:cNvSpPr>
          <p:nvPr/>
        </p:nvSpPr>
        <p:spPr bwMode="auto">
          <a:xfrm>
            <a:off x="6356350" y="9461500"/>
            <a:ext cx="287338" cy="279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algn="l" defTabSz="647700">
              <a:buClr>
                <a:srgbClr val="BE3F2B"/>
              </a:buClr>
              <a:buFont typeface="Gill Sans" charset="0"/>
              <a:buNone/>
              <a:defRPr/>
            </a:pPr>
            <a:r>
              <a:rPr lang="fr-FR" sz="1400">
                <a:solidFill>
                  <a:srgbClr val="BE3F2B"/>
                </a:solidFill>
                <a:latin typeface="Arial" charset="0"/>
                <a:cs typeface="Arial" charset="0"/>
                <a:sym typeface="Arial" charset="0"/>
              </a:rPr>
              <a:t>14</a:t>
            </a:r>
            <a:endParaRPr lang="fr-FR">
              <a:cs typeface="Gill Sans" charset="0"/>
            </a:endParaRPr>
          </a:p>
        </p:txBody>
      </p:sp>
      <p:sp>
        <p:nvSpPr>
          <p:cNvPr id="240643" name="AutoShape 3"/>
          <p:cNvSpPr>
            <a:spLocks/>
          </p:cNvSpPr>
          <p:nvPr/>
        </p:nvSpPr>
        <p:spPr bwMode="auto">
          <a:xfrm>
            <a:off x="12412663" y="9361488"/>
            <a:ext cx="554037" cy="396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algn="r" defTabSz="647700">
              <a:defRPr/>
            </a:pPr>
            <a:fld id="{90B40C1D-636D-C842-A745-B9458F8B2D58}" type="slidenum">
              <a:rPr lang="fr-FR" sz="2200">
                <a:solidFill>
                  <a:srgbClr val="E0E0E0"/>
                </a:solidFill>
                <a:latin typeface="Arial" charset="0"/>
                <a:cs typeface="Arial" charset="0"/>
                <a:sym typeface="Arial" charset="0"/>
              </a:rPr>
              <a:pPr algn="r" defTabSz="647700">
                <a:defRPr/>
              </a:pPr>
              <a:t>59</a:t>
            </a:fld>
            <a:endParaRPr lang="fr-FR">
              <a:cs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Grp="1" noChangeArrowheads="1"/>
          </p:cNvSpPr>
          <p:nvPr>
            <p:ph type="title"/>
          </p:nvPr>
        </p:nvSpPr>
        <p:spPr>
          <a:xfrm>
            <a:off x="3949700" y="-12700"/>
            <a:ext cx="6057900" cy="9766300"/>
          </a:xfrm>
        </p:spPr>
        <p:txBody>
          <a:bodyPr/>
          <a:lstStyle/>
          <a:p>
            <a:pPr algn="l" defTabSz="195263" eaLnBrk="1">
              <a:tabLst>
                <a:tab pos="152400" algn="l"/>
                <a:tab pos="304800" algn="l"/>
                <a:tab pos="457200" algn="l"/>
                <a:tab pos="609600" algn="l"/>
                <a:tab pos="762000" algn="l"/>
                <a:tab pos="914400" algn="l"/>
                <a:tab pos="1066800" algn="l"/>
                <a:tab pos="1219200" algn="l"/>
                <a:tab pos="1371600" algn="l"/>
                <a:tab pos="1524000" algn="l"/>
                <a:tab pos="1676400" algn="l"/>
                <a:tab pos="1828800" algn="l"/>
              </a:tabLst>
              <a:defRPr/>
            </a:pPr>
            <a:r>
              <a:rPr lang="fr-FR" sz="33400" b="1" dirty="0" smtClean="0">
                <a:solidFill>
                  <a:srgbClr val="FFFBE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cs typeface="Gill Sans" charset="0"/>
                <a:sym typeface="Gill Sans" charset="0"/>
              </a:rPr>
              <a:t>II.</a:t>
            </a:r>
            <a:endParaRPr lang="fr-FR" dirty="0" smtClean="0"/>
          </a:p>
        </p:txBody>
      </p:sp>
      <p:sp>
        <p:nvSpPr>
          <p:cNvPr id="77826" name="AutoShape 2"/>
          <p:cNvSpPr>
            <a:spLocks/>
          </p:cNvSpPr>
          <p:nvPr/>
        </p:nvSpPr>
        <p:spPr bwMode="auto">
          <a:xfrm>
            <a:off x="12593638" y="9361488"/>
            <a:ext cx="398462" cy="396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algn="r" defTabSz="647700">
              <a:defRPr/>
            </a:pPr>
            <a:fld id="{474FB883-004D-594F-AB30-B4B147AE4207}" type="slidenum">
              <a:rPr lang="fr-FR" sz="2200">
                <a:solidFill>
                  <a:srgbClr val="E0E0E0"/>
                </a:solidFill>
                <a:latin typeface="Arial" charset="0"/>
                <a:cs typeface="Arial" charset="0"/>
                <a:sym typeface="Arial" charset="0"/>
              </a:rPr>
              <a:pPr algn="r" defTabSz="647700">
                <a:defRPr/>
              </a:pPr>
              <a:t>6</a:t>
            </a:fld>
            <a:endParaRPr lang="fr-FR">
              <a:cs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5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114300" y="2425700"/>
            <a:ext cx="12827000" cy="6794500"/>
          </a:xfrm>
        </p:spPr>
        <p:txBody>
          <a:bodyPr/>
          <a:lstStyle/>
          <a:p>
            <a:pPr marL="406400" indent="-406400" algn="l" defTabSz="1295400" eaLnBrk="1">
              <a:buClr>
                <a:srgbClr val="F0D6AC"/>
              </a:buClr>
              <a:buFont typeface="Arial" charset="0"/>
              <a:buNone/>
              <a:defRPr/>
            </a:pPr>
            <a:r>
              <a:rPr lang="fr-FR" sz="8800" b="1" smtClean="0">
                <a:effectLst>
                  <a:outerShdw blurRad="38100" dist="38100" dir="2700000" algn="tl">
                    <a:srgbClr val="53585F"/>
                  </a:outerShdw>
                </a:effectLst>
              </a:rPr>
              <a:t>12. Individualisation des parcours, de l</a:t>
            </a:r>
            <a:r>
              <a:rPr lang="ja-JP" altLang="fr-FR" sz="8800" b="1" smtClean="0">
                <a:effectLst>
                  <a:outerShdw blurRad="38100" dist="38100" dir="2700000" algn="tl">
                    <a:srgbClr val="53585F"/>
                  </a:outerShdw>
                </a:effectLst>
              </a:rPr>
              <a:t>’</a:t>
            </a:r>
            <a:r>
              <a:rPr lang="fr-FR" sz="8800" b="1" smtClean="0">
                <a:effectLst>
                  <a:outerShdw blurRad="38100" dist="38100" dir="2700000" algn="tl">
                    <a:srgbClr val="53585F"/>
                  </a:outerShdw>
                </a:effectLst>
              </a:rPr>
              <a:t>apprentissage, etc.</a:t>
            </a:r>
            <a:endParaRPr lang="fr-FR" smtClean="0"/>
          </a:p>
        </p:txBody>
      </p:sp>
      <p:sp>
        <p:nvSpPr>
          <p:cNvPr id="241666" name="AutoShape 2"/>
          <p:cNvSpPr>
            <a:spLocks/>
          </p:cNvSpPr>
          <p:nvPr/>
        </p:nvSpPr>
        <p:spPr bwMode="auto">
          <a:xfrm>
            <a:off x="6356350" y="9461500"/>
            <a:ext cx="287338" cy="279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algn="l" defTabSz="647700">
              <a:buClr>
                <a:srgbClr val="BE3F2B"/>
              </a:buClr>
              <a:buFont typeface="Gill Sans" charset="0"/>
              <a:buNone/>
              <a:defRPr/>
            </a:pPr>
            <a:r>
              <a:rPr lang="fr-FR" sz="1400">
                <a:solidFill>
                  <a:srgbClr val="BE3F2B"/>
                </a:solidFill>
                <a:latin typeface="Arial" charset="0"/>
                <a:cs typeface="Arial" charset="0"/>
                <a:sym typeface="Arial" charset="0"/>
              </a:rPr>
              <a:t>14</a:t>
            </a:r>
            <a:endParaRPr lang="fr-FR">
              <a:cs typeface="Gill Sans" charset="0"/>
            </a:endParaRPr>
          </a:p>
        </p:txBody>
      </p:sp>
      <p:sp>
        <p:nvSpPr>
          <p:cNvPr id="241667" name="AutoShape 3"/>
          <p:cNvSpPr>
            <a:spLocks/>
          </p:cNvSpPr>
          <p:nvPr/>
        </p:nvSpPr>
        <p:spPr bwMode="auto">
          <a:xfrm>
            <a:off x="12412663" y="9361488"/>
            <a:ext cx="554037" cy="396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algn="r" defTabSz="647700">
              <a:defRPr/>
            </a:pPr>
            <a:fld id="{2D563341-88D0-ED48-9CB3-6D6139C7D7FD}" type="slidenum">
              <a:rPr lang="fr-FR" sz="2200">
                <a:solidFill>
                  <a:srgbClr val="E0E0E0"/>
                </a:solidFill>
                <a:latin typeface="Arial" charset="0"/>
                <a:cs typeface="Arial" charset="0"/>
                <a:sym typeface="Arial" charset="0"/>
              </a:rPr>
              <a:pPr algn="r" defTabSz="647700">
                <a:defRPr/>
              </a:pPr>
              <a:t>60</a:t>
            </a:fld>
            <a:endParaRPr lang="fr-FR">
              <a:cs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89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114300" y="2425700"/>
            <a:ext cx="12827000" cy="6794500"/>
          </a:xfrm>
        </p:spPr>
        <p:txBody>
          <a:bodyPr/>
          <a:lstStyle/>
          <a:p>
            <a:pPr marL="404813" indent="-404813" algn="l" defTabSz="1295400" eaLnBrk="1">
              <a:buClr>
                <a:srgbClr val="F0D6AC"/>
              </a:buClr>
              <a:buFont typeface="Arial" charset="0"/>
              <a:buNone/>
              <a:defRPr/>
            </a:pPr>
            <a:r>
              <a:rPr lang="fr-FR" sz="12200" b="1" smtClean="0">
                <a:effectLst>
                  <a:outerShdw blurRad="38100" dist="38100" dir="2700000" algn="tl">
                    <a:srgbClr val="53585F"/>
                  </a:outerShdw>
                </a:effectLst>
              </a:rPr>
              <a:t>13. Feedback</a:t>
            </a:r>
            <a:endParaRPr lang="fr-FR" smtClean="0"/>
          </a:p>
        </p:txBody>
      </p:sp>
      <p:sp>
        <p:nvSpPr>
          <p:cNvPr id="242690" name="AutoShape 2"/>
          <p:cNvSpPr>
            <a:spLocks/>
          </p:cNvSpPr>
          <p:nvPr/>
        </p:nvSpPr>
        <p:spPr bwMode="auto">
          <a:xfrm>
            <a:off x="6356350" y="9461500"/>
            <a:ext cx="287338" cy="279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algn="l" defTabSz="647700">
              <a:buClr>
                <a:srgbClr val="BE3F2B"/>
              </a:buClr>
              <a:buFont typeface="Gill Sans" charset="0"/>
              <a:buNone/>
              <a:defRPr/>
            </a:pPr>
            <a:r>
              <a:rPr lang="fr-FR" sz="1400">
                <a:solidFill>
                  <a:srgbClr val="BE3F2B"/>
                </a:solidFill>
                <a:latin typeface="Arial" charset="0"/>
                <a:cs typeface="Arial" charset="0"/>
                <a:sym typeface="Arial" charset="0"/>
              </a:rPr>
              <a:t>14</a:t>
            </a:r>
            <a:endParaRPr lang="fr-FR">
              <a:cs typeface="Gill Sans" charset="0"/>
            </a:endParaRPr>
          </a:p>
        </p:txBody>
      </p:sp>
      <p:sp>
        <p:nvSpPr>
          <p:cNvPr id="242691" name="AutoShape 3"/>
          <p:cNvSpPr>
            <a:spLocks/>
          </p:cNvSpPr>
          <p:nvPr/>
        </p:nvSpPr>
        <p:spPr bwMode="auto">
          <a:xfrm>
            <a:off x="12412663" y="9361488"/>
            <a:ext cx="554037" cy="396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algn="r" defTabSz="647700">
              <a:defRPr/>
            </a:pPr>
            <a:fld id="{E35536EF-E9CC-2344-A180-6CB2FFB344E5}" type="slidenum">
              <a:rPr lang="fr-FR" sz="2200">
                <a:solidFill>
                  <a:srgbClr val="E0E0E0"/>
                </a:solidFill>
                <a:latin typeface="Arial" charset="0"/>
                <a:cs typeface="Arial" charset="0"/>
                <a:sym typeface="Arial" charset="0"/>
              </a:rPr>
              <a:pPr algn="r" defTabSz="647700">
                <a:defRPr/>
              </a:pPr>
              <a:t>61</a:t>
            </a:fld>
            <a:endParaRPr lang="fr-FR">
              <a:cs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3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88900" y="1028700"/>
            <a:ext cx="12827000" cy="6794500"/>
          </a:xfrm>
        </p:spPr>
        <p:txBody>
          <a:bodyPr/>
          <a:lstStyle/>
          <a:p>
            <a:pPr marL="271463" indent="-271463" algn="l" defTabSz="866775" eaLnBrk="1">
              <a:buClr>
                <a:srgbClr val="F0D6AC"/>
              </a:buClr>
              <a:buFont typeface="Arial" charset="0"/>
              <a:buNone/>
              <a:defRPr/>
            </a:pPr>
            <a:r>
              <a:rPr lang="fr-FR" sz="13300" b="1" smtClean="0">
                <a:effectLst>
                  <a:outerShdw blurRad="38100" dist="38100" dir="2700000" algn="tl">
                    <a:srgbClr val="53585F"/>
                  </a:outerShdw>
                </a:effectLst>
              </a:rPr>
              <a:t>On apprend </a:t>
            </a:r>
            <a:r>
              <a:rPr lang="fr-FR" sz="13300" b="1" i="1" smtClean="0">
                <a:solidFill>
                  <a:srgbClr val="E324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aussi</a:t>
            </a:r>
            <a:r>
              <a:rPr lang="fr-FR" sz="13300" b="1" smtClean="0">
                <a:effectLst>
                  <a:outerShdw blurRad="38100" dist="38100" dir="2700000" algn="tl">
                    <a:srgbClr val="53585F"/>
                  </a:outerShdw>
                </a:effectLst>
              </a:rPr>
              <a:t> en recevant du feedback...</a:t>
            </a:r>
            <a:endParaRPr lang="fr-FR" smtClean="0"/>
          </a:p>
        </p:txBody>
      </p:sp>
      <p:sp>
        <p:nvSpPr>
          <p:cNvPr id="243714" name="AutoShape 2"/>
          <p:cNvSpPr>
            <a:spLocks/>
          </p:cNvSpPr>
          <p:nvPr/>
        </p:nvSpPr>
        <p:spPr bwMode="auto">
          <a:xfrm>
            <a:off x="6356350" y="9461500"/>
            <a:ext cx="287338" cy="279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algn="l" defTabSz="647700">
              <a:buClr>
                <a:srgbClr val="BE3F2B"/>
              </a:buClr>
              <a:buFont typeface="Gill Sans" charset="0"/>
              <a:buNone/>
              <a:defRPr/>
            </a:pPr>
            <a:r>
              <a:rPr lang="fr-FR" sz="1400">
                <a:solidFill>
                  <a:srgbClr val="BE3F2B"/>
                </a:solidFill>
                <a:latin typeface="Arial" charset="0"/>
                <a:cs typeface="Arial" charset="0"/>
                <a:sym typeface="Arial" charset="0"/>
              </a:rPr>
              <a:t>14</a:t>
            </a:r>
            <a:endParaRPr lang="fr-FR">
              <a:cs typeface="Gill Sans" charset="0"/>
            </a:endParaRPr>
          </a:p>
        </p:txBody>
      </p:sp>
      <p:sp>
        <p:nvSpPr>
          <p:cNvPr id="243715" name="AutoShape 3"/>
          <p:cNvSpPr>
            <a:spLocks/>
          </p:cNvSpPr>
          <p:nvPr/>
        </p:nvSpPr>
        <p:spPr bwMode="auto">
          <a:xfrm>
            <a:off x="12412663" y="9361488"/>
            <a:ext cx="554037" cy="396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algn="r" defTabSz="647700">
              <a:defRPr/>
            </a:pPr>
            <a:fld id="{24B2EDA4-DEC8-CF43-8E48-C6A940D75224}" type="slidenum">
              <a:rPr lang="fr-FR" sz="2200">
                <a:solidFill>
                  <a:srgbClr val="E0E0E0"/>
                </a:solidFill>
                <a:latin typeface="Arial" charset="0"/>
                <a:cs typeface="Arial" charset="0"/>
                <a:sym typeface="Arial" charset="0"/>
              </a:rPr>
              <a:pPr algn="r" defTabSz="647700">
                <a:defRPr/>
              </a:pPr>
              <a:t>62</a:t>
            </a:fld>
            <a:endParaRPr lang="fr-FR">
              <a:cs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7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114300" y="2425700"/>
            <a:ext cx="12827000" cy="6794500"/>
          </a:xfrm>
        </p:spPr>
        <p:txBody>
          <a:bodyPr/>
          <a:lstStyle/>
          <a:p>
            <a:pPr marL="406400" indent="-406400" algn="l" defTabSz="1295400" eaLnBrk="1">
              <a:buClr>
                <a:srgbClr val="F0D6AC"/>
              </a:buClr>
              <a:buFont typeface="Arial" charset="0"/>
              <a:buNone/>
              <a:defRPr/>
            </a:pPr>
            <a:r>
              <a:rPr lang="fr-FR" sz="8800" b="1" smtClean="0">
                <a:effectLst>
                  <a:outerShdw blurRad="38100" dist="38100" dir="2700000" algn="tl">
                    <a:srgbClr val="53585F"/>
                  </a:outerShdw>
                </a:effectLst>
              </a:rPr>
              <a:t>14. Permet aux apprenants d</a:t>
            </a:r>
            <a:r>
              <a:rPr lang="ja-JP" altLang="fr-FR" sz="8800" b="1" smtClean="0">
                <a:effectLst>
                  <a:outerShdw blurRad="38100" dist="38100" dir="2700000" algn="tl">
                    <a:srgbClr val="53585F"/>
                  </a:outerShdw>
                </a:effectLst>
              </a:rPr>
              <a:t>’</a:t>
            </a:r>
            <a:r>
              <a:rPr lang="fr-FR" sz="8800" b="1" smtClean="0">
                <a:effectLst>
                  <a:outerShdw blurRad="38100" dist="38100" dir="2700000" algn="tl">
                    <a:srgbClr val="53585F"/>
                  </a:outerShdw>
                </a:effectLst>
              </a:rPr>
              <a:t>être activement impliqués dans l</a:t>
            </a:r>
            <a:r>
              <a:rPr lang="ja-JP" altLang="fr-FR" sz="8800" b="1" smtClean="0">
                <a:effectLst>
                  <a:outerShdw blurRad="38100" dist="38100" dir="2700000" algn="tl">
                    <a:srgbClr val="53585F"/>
                  </a:outerShdw>
                </a:effectLst>
              </a:rPr>
              <a:t>’</a:t>
            </a:r>
            <a:r>
              <a:rPr lang="fr-FR" sz="8800" b="1" smtClean="0">
                <a:effectLst>
                  <a:outerShdw blurRad="38100" dist="38100" dir="2700000" algn="tl">
                    <a:srgbClr val="53585F"/>
                  </a:outerShdw>
                </a:effectLst>
              </a:rPr>
              <a:t>apprentissage.</a:t>
            </a:r>
            <a:endParaRPr lang="fr-FR" smtClean="0"/>
          </a:p>
        </p:txBody>
      </p:sp>
      <p:sp>
        <p:nvSpPr>
          <p:cNvPr id="244738" name="AutoShape 2"/>
          <p:cNvSpPr>
            <a:spLocks/>
          </p:cNvSpPr>
          <p:nvPr/>
        </p:nvSpPr>
        <p:spPr bwMode="auto">
          <a:xfrm>
            <a:off x="6356350" y="9461500"/>
            <a:ext cx="287338" cy="279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algn="l" defTabSz="647700">
              <a:buClr>
                <a:srgbClr val="BE3F2B"/>
              </a:buClr>
              <a:buFont typeface="Gill Sans" charset="0"/>
              <a:buNone/>
              <a:defRPr/>
            </a:pPr>
            <a:r>
              <a:rPr lang="fr-FR" sz="1400">
                <a:solidFill>
                  <a:srgbClr val="BE3F2B"/>
                </a:solidFill>
                <a:latin typeface="Arial" charset="0"/>
                <a:cs typeface="Arial" charset="0"/>
                <a:sym typeface="Arial" charset="0"/>
              </a:rPr>
              <a:t>14</a:t>
            </a:r>
            <a:endParaRPr lang="fr-FR">
              <a:cs typeface="Gill Sans" charset="0"/>
            </a:endParaRPr>
          </a:p>
        </p:txBody>
      </p:sp>
      <p:sp>
        <p:nvSpPr>
          <p:cNvPr id="244739" name="AutoShape 3"/>
          <p:cNvSpPr>
            <a:spLocks/>
          </p:cNvSpPr>
          <p:nvPr/>
        </p:nvSpPr>
        <p:spPr bwMode="auto">
          <a:xfrm>
            <a:off x="12412663" y="9361488"/>
            <a:ext cx="554037" cy="396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algn="r" defTabSz="647700">
              <a:defRPr/>
            </a:pPr>
            <a:fld id="{499B8410-D938-784C-B32F-A5B8890AE99A}" type="slidenum">
              <a:rPr lang="fr-FR" sz="2200">
                <a:solidFill>
                  <a:srgbClr val="E0E0E0"/>
                </a:solidFill>
                <a:latin typeface="Arial" charset="0"/>
                <a:cs typeface="Arial" charset="0"/>
                <a:sym typeface="Arial" charset="0"/>
              </a:rPr>
              <a:pPr algn="r" defTabSz="647700">
                <a:defRPr/>
              </a:pPr>
              <a:t>63</a:t>
            </a:fld>
            <a:endParaRPr lang="fr-FR">
              <a:cs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1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114300" y="2425700"/>
            <a:ext cx="12827000" cy="6794500"/>
          </a:xfrm>
        </p:spPr>
        <p:txBody>
          <a:bodyPr/>
          <a:lstStyle/>
          <a:p>
            <a:pPr marL="406400" indent="-406400" algn="l" defTabSz="1295400" eaLnBrk="1">
              <a:buClr>
                <a:srgbClr val="F0D6AC"/>
              </a:buClr>
              <a:buFont typeface="Arial" charset="0"/>
              <a:buNone/>
              <a:defRPr/>
            </a:pPr>
            <a:r>
              <a:rPr lang="fr-FR" sz="8800" b="1" smtClean="0">
                <a:effectLst>
                  <a:outerShdw blurRad="38100" dist="38100" dir="2700000" algn="tl">
                    <a:srgbClr val="53585F"/>
                  </a:outerShdw>
                </a:effectLst>
              </a:rPr>
              <a:t>15. Sentiment de compétence</a:t>
            </a:r>
            <a:endParaRPr lang="fr-FR" smtClean="0"/>
          </a:p>
        </p:txBody>
      </p:sp>
      <p:sp>
        <p:nvSpPr>
          <p:cNvPr id="245762" name="AutoShape 2"/>
          <p:cNvSpPr>
            <a:spLocks/>
          </p:cNvSpPr>
          <p:nvPr/>
        </p:nvSpPr>
        <p:spPr bwMode="auto">
          <a:xfrm>
            <a:off x="6356350" y="9461500"/>
            <a:ext cx="287338" cy="279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algn="l" defTabSz="647700">
              <a:buClr>
                <a:srgbClr val="BE3F2B"/>
              </a:buClr>
              <a:buFont typeface="Gill Sans" charset="0"/>
              <a:buNone/>
              <a:defRPr/>
            </a:pPr>
            <a:r>
              <a:rPr lang="fr-FR" sz="1400">
                <a:solidFill>
                  <a:srgbClr val="BE3F2B"/>
                </a:solidFill>
                <a:latin typeface="Arial" charset="0"/>
                <a:cs typeface="Arial" charset="0"/>
                <a:sym typeface="Arial" charset="0"/>
              </a:rPr>
              <a:t>14</a:t>
            </a:r>
            <a:endParaRPr lang="fr-FR">
              <a:cs typeface="Gill Sans" charset="0"/>
            </a:endParaRPr>
          </a:p>
        </p:txBody>
      </p:sp>
      <p:sp>
        <p:nvSpPr>
          <p:cNvPr id="245763" name="AutoShape 3"/>
          <p:cNvSpPr>
            <a:spLocks/>
          </p:cNvSpPr>
          <p:nvPr/>
        </p:nvSpPr>
        <p:spPr bwMode="auto">
          <a:xfrm>
            <a:off x="12412663" y="9361488"/>
            <a:ext cx="554037" cy="396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algn="r" defTabSz="647700">
              <a:defRPr/>
            </a:pPr>
            <a:fld id="{AFDA8576-F7AD-8641-BFB2-5B956115ED5E}" type="slidenum">
              <a:rPr lang="fr-FR" sz="2200">
                <a:solidFill>
                  <a:srgbClr val="E0E0E0"/>
                </a:solidFill>
                <a:latin typeface="Arial" charset="0"/>
                <a:cs typeface="Arial" charset="0"/>
                <a:sym typeface="Arial" charset="0"/>
              </a:rPr>
              <a:pPr algn="r" defTabSz="647700">
                <a:defRPr/>
              </a:pPr>
              <a:t>64</a:t>
            </a:fld>
            <a:endParaRPr lang="fr-FR">
              <a:cs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5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114300" y="2425700"/>
            <a:ext cx="12827000" cy="6794500"/>
          </a:xfrm>
        </p:spPr>
        <p:txBody>
          <a:bodyPr/>
          <a:lstStyle/>
          <a:p>
            <a:pPr marL="406400" indent="-406400" algn="l" defTabSz="1295400" eaLnBrk="1">
              <a:buClr>
                <a:srgbClr val="F0D6AC"/>
              </a:buClr>
              <a:buFont typeface="Arial" charset="0"/>
              <a:buNone/>
              <a:defRPr/>
            </a:pPr>
            <a:r>
              <a:rPr lang="fr-FR" sz="14400" b="1" smtClean="0">
                <a:effectLst>
                  <a:outerShdw blurRad="38100" dist="38100" dir="2700000" algn="tl">
                    <a:srgbClr val="53585F"/>
                  </a:outerShdw>
                </a:effectLst>
              </a:rPr>
              <a:t>16. Sentiment de contrôle</a:t>
            </a:r>
            <a:endParaRPr lang="fr-FR" smtClean="0"/>
          </a:p>
        </p:txBody>
      </p:sp>
      <p:sp>
        <p:nvSpPr>
          <p:cNvPr id="246786" name="AutoShape 2"/>
          <p:cNvSpPr>
            <a:spLocks/>
          </p:cNvSpPr>
          <p:nvPr/>
        </p:nvSpPr>
        <p:spPr bwMode="auto">
          <a:xfrm>
            <a:off x="6356350" y="9461500"/>
            <a:ext cx="287338" cy="279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algn="l" defTabSz="647700">
              <a:buClr>
                <a:srgbClr val="BE3F2B"/>
              </a:buClr>
              <a:buFont typeface="Gill Sans" charset="0"/>
              <a:buNone/>
              <a:defRPr/>
            </a:pPr>
            <a:r>
              <a:rPr lang="fr-FR" sz="1400">
                <a:solidFill>
                  <a:srgbClr val="BE3F2B"/>
                </a:solidFill>
                <a:latin typeface="Arial" charset="0"/>
                <a:cs typeface="Arial" charset="0"/>
                <a:sym typeface="Arial" charset="0"/>
              </a:rPr>
              <a:t>14</a:t>
            </a:r>
            <a:endParaRPr lang="fr-FR">
              <a:cs typeface="Gill Sans" charset="0"/>
            </a:endParaRPr>
          </a:p>
        </p:txBody>
      </p:sp>
      <p:sp>
        <p:nvSpPr>
          <p:cNvPr id="246787" name="AutoShape 3"/>
          <p:cNvSpPr>
            <a:spLocks/>
          </p:cNvSpPr>
          <p:nvPr/>
        </p:nvSpPr>
        <p:spPr bwMode="auto">
          <a:xfrm>
            <a:off x="12412663" y="9361488"/>
            <a:ext cx="554037" cy="396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algn="r" defTabSz="647700">
              <a:defRPr/>
            </a:pPr>
            <a:fld id="{2BB5AA99-F508-F943-AF5A-3E6C66BF5CC7}" type="slidenum">
              <a:rPr lang="fr-FR" sz="2200">
                <a:solidFill>
                  <a:srgbClr val="E0E0E0"/>
                </a:solidFill>
                <a:latin typeface="Arial" charset="0"/>
                <a:cs typeface="Arial" charset="0"/>
                <a:sym typeface="Arial" charset="0"/>
              </a:rPr>
              <a:pPr algn="r" defTabSz="647700">
                <a:defRPr/>
              </a:pPr>
              <a:t>65</a:t>
            </a:fld>
            <a:endParaRPr lang="fr-FR">
              <a:cs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1"/>
          <p:cNvSpPr>
            <a:spLocks noGrp="1" noChangeArrowheads="1"/>
          </p:cNvSpPr>
          <p:nvPr>
            <p:ph type="title"/>
          </p:nvPr>
        </p:nvSpPr>
        <p:spPr>
          <a:xfrm>
            <a:off x="2541588" y="1955800"/>
            <a:ext cx="8012112" cy="5842000"/>
          </a:xfrm>
        </p:spPr>
        <p:txBody>
          <a:bodyPr/>
          <a:lstStyle/>
          <a:p>
            <a:pPr algn="l" defTabSz="457200" eaLnBrk="1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/>
            </a:pPr>
            <a:r>
              <a:rPr lang="fr-FR" sz="27700" b="1" dirty="0" smtClean="0">
                <a:solidFill>
                  <a:srgbClr val="FFFBE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cs typeface="Gill Sans" charset="0"/>
                <a:sym typeface="Gill Sans" charset="0"/>
              </a:rPr>
              <a:t>VIII.</a:t>
            </a:r>
            <a:endParaRPr lang="fr-FR" dirty="0" smtClean="0"/>
          </a:p>
        </p:txBody>
      </p:sp>
      <p:sp>
        <p:nvSpPr>
          <p:cNvPr id="108546" name="AutoShape 2"/>
          <p:cNvSpPr>
            <a:spLocks/>
          </p:cNvSpPr>
          <p:nvPr/>
        </p:nvSpPr>
        <p:spPr bwMode="auto">
          <a:xfrm>
            <a:off x="12593638" y="9361488"/>
            <a:ext cx="398462" cy="396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algn="r" defTabSz="647700">
              <a:defRPr/>
            </a:pPr>
            <a:fld id="{3066E98A-A0DE-0240-820B-BBF8D18F7382}" type="slidenum">
              <a:rPr lang="fr-FR" sz="2200">
                <a:solidFill>
                  <a:srgbClr val="E0E0E0"/>
                </a:solidFill>
                <a:latin typeface="Arial" charset="0"/>
                <a:cs typeface="Arial" charset="0"/>
                <a:sym typeface="Arial" charset="0"/>
              </a:rPr>
              <a:pPr algn="r" defTabSz="647700">
                <a:defRPr/>
              </a:pPr>
              <a:t>66</a:t>
            </a:fld>
            <a:endParaRPr lang="fr-FR">
              <a:cs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12979400" cy="9144000"/>
          </a:xfrm>
        </p:spPr>
        <p:txBody>
          <a:bodyPr/>
          <a:lstStyle/>
          <a:p>
            <a:pPr eaLnBrk="1">
              <a:defRPr/>
            </a:pPr>
            <a:r>
              <a:rPr lang="fr-FR" sz="15500" b="1" dirty="0" smtClean="0">
                <a:effectLst>
                  <a:outerShdw blurRad="38100" dist="38100" dir="2700000" algn="tl">
                    <a:srgbClr val="53585F"/>
                  </a:outerShdw>
                </a:effectLst>
                <a:latin typeface="Gill Sans" charset="0"/>
                <a:cs typeface="Gill Sans" charset="0"/>
                <a:sym typeface="Gill Sans" charset="0"/>
              </a:rPr>
              <a:t>Principaux défis</a:t>
            </a:r>
            <a:endParaRPr lang="fr-FR" dirty="0" smtClean="0"/>
          </a:p>
        </p:txBody>
      </p:sp>
      <p:sp>
        <p:nvSpPr>
          <p:cNvPr id="225282" name="AutoShape 2"/>
          <p:cNvSpPr>
            <a:spLocks/>
          </p:cNvSpPr>
          <p:nvPr/>
        </p:nvSpPr>
        <p:spPr bwMode="auto">
          <a:xfrm>
            <a:off x="12223750" y="9232900"/>
            <a:ext cx="633413" cy="431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defTabSz="457200">
              <a:lnSpc>
                <a:spcPts val="2800"/>
              </a:lnSpc>
              <a:tabLst>
                <a:tab pos="1066800" algn="l"/>
              </a:tabLst>
              <a:defRPr/>
            </a:pPr>
            <a:fld id="{CFFE2F11-9B9D-D441-9569-06212A4D68AF}" type="slidenum">
              <a:rPr lang="fr-FR" sz="2400" b="1">
                <a:effectLst>
                  <a:outerShdw blurRad="38100" dist="38100" dir="2700000" algn="tl">
                    <a:srgbClr val="53585F"/>
                  </a:outerShdw>
                </a:effectLst>
                <a:cs typeface="Gill Sans" charset="0"/>
              </a:rPr>
              <a:pPr defTabSz="457200">
                <a:lnSpc>
                  <a:spcPts val="2800"/>
                </a:lnSpc>
                <a:tabLst>
                  <a:tab pos="1066800" algn="l"/>
                </a:tabLst>
                <a:defRPr/>
              </a:pPr>
              <a:t>67</a:t>
            </a:fld>
            <a:endParaRPr lang="fr-FR">
              <a:cs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12979400" cy="9144000"/>
          </a:xfrm>
        </p:spPr>
        <p:txBody>
          <a:bodyPr/>
          <a:lstStyle/>
          <a:p>
            <a:pPr eaLnBrk="1">
              <a:defRPr/>
            </a:pPr>
            <a:r>
              <a:rPr lang="fr-FR" sz="13300" b="1" smtClean="0">
                <a:effectLst>
                  <a:outerShdw blurRad="38100" dist="38100" dir="2700000" algn="tl">
                    <a:srgbClr val="53585F"/>
                  </a:outerShdw>
                </a:effectLst>
                <a:latin typeface="Gill Sans" charset="0"/>
                <a:cs typeface="Gill Sans" charset="0"/>
                <a:sym typeface="Gill Sans" charset="0"/>
              </a:rPr>
              <a:t>Un enseignement en pleine mutation?</a:t>
            </a:r>
            <a:endParaRPr lang="fr-FR" smtClean="0"/>
          </a:p>
        </p:txBody>
      </p:sp>
      <p:sp>
        <p:nvSpPr>
          <p:cNvPr id="248834" name="AutoShape 2"/>
          <p:cNvSpPr>
            <a:spLocks/>
          </p:cNvSpPr>
          <p:nvPr/>
        </p:nvSpPr>
        <p:spPr bwMode="auto">
          <a:xfrm>
            <a:off x="12223750" y="9232900"/>
            <a:ext cx="633413" cy="431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defTabSz="457200">
              <a:lnSpc>
                <a:spcPts val="2800"/>
              </a:lnSpc>
              <a:tabLst>
                <a:tab pos="1066800" algn="l"/>
              </a:tabLst>
              <a:defRPr/>
            </a:pPr>
            <a:fld id="{BE8B0C8E-8DA3-3046-B518-DC598F2180EE}" type="slidenum">
              <a:rPr lang="fr-FR" sz="2400" b="1">
                <a:effectLst>
                  <a:outerShdw blurRad="38100" dist="38100" dir="2700000" algn="tl">
                    <a:srgbClr val="53585F"/>
                  </a:outerShdw>
                </a:effectLst>
                <a:cs typeface="Gill Sans" charset="0"/>
              </a:rPr>
              <a:pPr defTabSz="457200">
                <a:lnSpc>
                  <a:spcPts val="2800"/>
                </a:lnSpc>
                <a:tabLst>
                  <a:tab pos="1066800" algn="l"/>
                </a:tabLst>
                <a:defRPr/>
              </a:pPr>
              <a:t>68</a:t>
            </a:fld>
            <a:endParaRPr lang="fr-FR">
              <a:cs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7" name="Rectangle 1"/>
          <p:cNvSpPr>
            <a:spLocks noGrp="1" noChangeArrowheads="1"/>
          </p:cNvSpPr>
          <p:nvPr>
            <p:ph type="title"/>
          </p:nvPr>
        </p:nvSpPr>
        <p:spPr>
          <a:xfrm>
            <a:off x="266700" y="114300"/>
            <a:ext cx="12547600" cy="9245600"/>
          </a:xfrm>
        </p:spPr>
        <p:txBody>
          <a:bodyPr/>
          <a:lstStyle/>
          <a:p>
            <a:pPr algn="r" eaLnBrk="1">
              <a:defRPr/>
            </a:pPr>
            <a:r>
              <a:rPr lang="fr-FR" sz="11100" b="1" smtClean="0">
                <a:effectLst>
                  <a:outerShdw blurRad="38100" dist="38100" dir="2700000" algn="tl">
                    <a:srgbClr val="53585F"/>
                  </a:outerShdw>
                </a:effectLst>
                <a:latin typeface="Gill Sans" charset="0"/>
                <a:cs typeface="Gill Sans" charset="0"/>
                <a:sym typeface="Gill Sans" charset="0"/>
              </a:rPr>
              <a:t>Accès à la connaissance... le plus grand impact?</a:t>
            </a:r>
            <a:endParaRPr lang="fr-FR" smtClean="0"/>
          </a:p>
        </p:txBody>
      </p:sp>
      <p:sp>
        <p:nvSpPr>
          <p:cNvPr id="249858" name="AutoShape 2"/>
          <p:cNvSpPr>
            <a:spLocks/>
          </p:cNvSpPr>
          <p:nvPr/>
        </p:nvSpPr>
        <p:spPr bwMode="auto">
          <a:xfrm>
            <a:off x="12187238" y="9318625"/>
            <a:ext cx="555625" cy="3984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algn="r" defTabSz="647700">
              <a:defRPr/>
            </a:pPr>
            <a:fld id="{A09B41E7-C335-3B42-BF9F-AE54CBE2E065}" type="slidenum">
              <a:rPr lang="fr-FR" sz="2200">
                <a:solidFill>
                  <a:srgbClr val="E0E0E0"/>
                </a:solidFill>
                <a:latin typeface="Arial" charset="0"/>
                <a:cs typeface="Arial" charset="0"/>
                <a:sym typeface="Arial" charset="0"/>
              </a:rPr>
              <a:pPr algn="r" defTabSz="647700">
                <a:defRPr/>
              </a:pPr>
              <a:t>69</a:t>
            </a:fld>
            <a:endParaRPr lang="fr-FR">
              <a:cs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/>
          <p:cNvSpPr>
            <a:spLocks noGrp="1" noChangeArrowheads="1"/>
          </p:cNvSpPr>
          <p:nvPr>
            <p:ph type="title"/>
          </p:nvPr>
        </p:nvSpPr>
        <p:spPr>
          <a:xfrm>
            <a:off x="165100" y="165100"/>
            <a:ext cx="12661900" cy="9398000"/>
          </a:xfrm>
        </p:spPr>
        <p:txBody>
          <a:bodyPr/>
          <a:lstStyle/>
          <a:p>
            <a:pPr defTabSz="584200" eaLnBrk="1">
              <a:lnSpc>
                <a:spcPct val="90000"/>
              </a:lnSpc>
              <a:defRPr/>
            </a:pPr>
            <a:r>
              <a:rPr lang="fr-FR" sz="16600" b="1" smtClean="0">
                <a:effectLst>
                  <a:outerShdw blurRad="38100" dist="38100" dir="2700000" algn="tl">
                    <a:srgbClr val="53585F"/>
                  </a:outerShdw>
                </a:effectLst>
              </a:rPr>
              <a:t>Les technologies dans notre société</a:t>
            </a:r>
            <a:endParaRPr lang="fr-FR" smtClean="0"/>
          </a:p>
        </p:txBody>
      </p:sp>
      <p:sp>
        <p:nvSpPr>
          <p:cNvPr id="83970" name="AutoShape 2"/>
          <p:cNvSpPr>
            <a:spLocks/>
          </p:cNvSpPr>
          <p:nvPr/>
        </p:nvSpPr>
        <p:spPr bwMode="auto">
          <a:xfrm>
            <a:off x="12649200" y="0"/>
            <a:ext cx="342900" cy="368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fld id="{4742F285-E354-BB43-BFEA-B655AC2A3B52}" type="slidenum">
              <a:rPr lang="fr-FR" sz="1800">
                <a:cs typeface="Gill Sans" charset="0"/>
              </a:rPr>
              <a:pPr>
                <a:defRPr/>
              </a:pPr>
              <a:t>7</a:t>
            </a:fld>
            <a:endParaRPr lang="fr-FR">
              <a:cs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>
              <a:defRPr/>
            </a:pPr>
            <a:r>
              <a:rPr lang="fr-FR" sz="12400" b="1" smtClean="0">
                <a:effectLst>
                  <a:outerShdw blurRad="38100" dist="38100" dir="2700000" algn="tl">
                    <a:srgbClr val="53585F"/>
                  </a:outerShdw>
                </a:effectLst>
                <a:latin typeface="Gill Sans" charset="0"/>
                <a:cs typeface="Gill Sans" charset="0"/>
                <a:sym typeface="Gill Sans" charset="0"/>
              </a:rPr>
              <a:t>Avant…</a:t>
            </a:r>
            <a:endParaRPr lang="fr-FR" smtClean="0"/>
          </a:p>
        </p:txBody>
      </p:sp>
      <p:sp>
        <p:nvSpPr>
          <p:cNvPr id="25088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defTabSz="1295400" eaLnBrk="1">
              <a:spcBef>
                <a:spcPts val="1000"/>
              </a:spcBef>
              <a:buClr>
                <a:srgbClr val="0C81C7"/>
              </a:buClr>
              <a:buSzPct val="32000"/>
              <a:buFont typeface="Osaka" charset="0"/>
              <a:buChar char="•"/>
              <a:defRPr/>
            </a:pPr>
            <a:r>
              <a:rPr lang="fr-FR" sz="9200" b="1" smtClean="0">
                <a:effectLst>
                  <a:outerShdw blurRad="38100" dist="38100" dir="2700000" algn="tl">
                    <a:srgbClr val="53585F"/>
                  </a:outerShdw>
                </a:effectLst>
              </a:rPr>
              <a:t>Livres</a:t>
            </a:r>
          </a:p>
          <a:p>
            <a:pPr algn="l" defTabSz="1295400" eaLnBrk="1">
              <a:spcBef>
                <a:spcPts val="1000"/>
              </a:spcBef>
              <a:buClr>
                <a:srgbClr val="0C81C7"/>
              </a:buClr>
              <a:buSzPct val="32000"/>
              <a:buFont typeface="Osaka" charset="0"/>
              <a:buChar char="•"/>
              <a:defRPr/>
            </a:pPr>
            <a:r>
              <a:rPr lang="fr-FR" sz="9200" b="1" smtClean="0">
                <a:effectLst>
                  <a:outerShdw blurRad="38100" dist="38100" dir="2700000" algn="tl">
                    <a:srgbClr val="53585F"/>
                  </a:outerShdw>
                </a:effectLst>
              </a:rPr>
              <a:t>Formateur</a:t>
            </a:r>
          </a:p>
          <a:p>
            <a:pPr algn="l" defTabSz="1295400" eaLnBrk="1">
              <a:spcBef>
                <a:spcPts val="1000"/>
              </a:spcBef>
              <a:buClr>
                <a:srgbClr val="0C81C7"/>
              </a:buClr>
              <a:buSzPct val="32000"/>
              <a:buFont typeface="Osaka" charset="0"/>
              <a:buChar char="•"/>
              <a:defRPr/>
            </a:pPr>
            <a:r>
              <a:rPr lang="fr-FR" sz="9200" b="1" smtClean="0">
                <a:effectLst>
                  <a:outerShdw blurRad="38100" dist="38100" dir="2700000" algn="tl">
                    <a:srgbClr val="53585F"/>
                  </a:outerShdw>
                </a:effectLst>
              </a:rPr>
              <a:t>...</a:t>
            </a:r>
            <a:endParaRPr lang="fr-FR" smtClean="0"/>
          </a:p>
        </p:txBody>
      </p:sp>
      <p:sp>
        <p:nvSpPr>
          <p:cNvPr id="250883" name="AutoShape 3"/>
          <p:cNvSpPr>
            <a:spLocks/>
          </p:cNvSpPr>
          <p:nvPr/>
        </p:nvSpPr>
        <p:spPr bwMode="auto">
          <a:xfrm>
            <a:off x="12433300" y="9361488"/>
            <a:ext cx="533400" cy="396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algn="r" defTabSz="647700">
              <a:defRPr/>
            </a:pPr>
            <a:fld id="{0D812829-5DA6-7949-95B4-6A05CB1B539A}" type="slidenum">
              <a:rPr lang="fr-FR" sz="2200">
                <a:solidFill>
                  <a:srgbClr val="E0E0E0"/>
                </a:solidFill>
                <a:latin typeface="Arial" charset="0"/>
                <a:cs typeface="Arial" charset="0"/>
                <a:sym typeface="Arial" charset="0"/>
              </a:rPr>
              <a:pPr algn="r" defTabSz="647700">
                <a:defRPr/>
              </a:pPr>
              <a:t>70</a:t>
            </a:fld>
            <a:endParaRPr lang="fr-FR">
              <a:cs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5" name="Rectangle 1"/>
          <p:cNvSpPr>
            <a:spLocks noGrp="1" noChangeArrowheads="1"/>
          </p:cNvSpPr>
          <p:nvPr>
            <p:ph type="title"/>
          </p:nvPr>
        </p:nvSpPr>
        <p:spPr>
          <a:xfrm>
            <a:off x="241300" y="327025"/>
            <a:ext cx="11709400" cy="1625600"/>
          </a:xfrm>
        </p:spPr>
        <p:txBody>
          <a:bodyPr/>
          <a:lstStyle/>
          <a:p>
            <a:pPr algn="r" eaLnBrk="1">
              <a:defRPr/>
            </a:pPr>
            <a:r>
              <a:rPr lang="fr-FR" sz="12400" b="1" smtClean="0">
                <a:effectLst>
                  <a:outerShdw blurRad="38100" dist="38100" dir="2700000" algn="tl">
                    <a:srgbClr val="53585F"/>
                  </a:outerShdw>
                </a:effectLst>
                <a:latin typeface="Gill Sans" charset="0"/>
                <a:cs typeface="Gill Sans" charset="0"/>
                <a:sym typeface="Gill Sans" charset="0"/>
              </a:rPr>
              <a:t>Maintenant</a:t>
            </a:r>
            <a:endParaRPr lang="fr-FR" smtClean="0"/>
          </a:p>
        </p:txBody>
      </p:sp>
      <p:sp>
        <p:nvSpPr>
          <p:cNvPr id="251906" name="AutoShape 2"/>
          <p:cNvSpPr>
            <a:spLocks/>
          </p:cNvSpPr>
          <p:nvPr/>
        </p:nvSpPr>
        <p:spPr bwMode="auto">
          <a:xfrm>
            <a:off x="12412663" y="9361488"/>
            <a:ext cx="554037" cy="396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algn="r" defTabSz="647700">
              <a:defRPr/>
            </a:pPr>
            <a:fld id="{8BAA871B-528F-9243-944F-FAF3B46C06C7}" type="slidenum">
              <a:rPr lang="fr-FR" sz="2200">
                <a:solidFill>
                  <a:srgbClr val="E0E0E0"/>
                </a:solidFill>
                <a:latin typeface="Arial" charset="0"/>
                <a:cs typeface="Arial" charset="0"/>
                <a:sym typeface="Arial" charset="0"/>
              </a:rPr>
              <a:pPr algn="r" defTabSz="647700">
                <a:defRPr/>
              </a:pPr>
              <a:t>71</a:t>
            </a:fld>
            <a:endParaRPr lang="fr-FR">
              <a:cs typeface="Gill Sans" charset="0"/>
            </a:endParaRPr>
          </a:p>
        </p:txBody>
      </p:sp>
      <p:pic>
        <p:nvPicPr>
          <p:cNvPr id="251907" name="Picture 3" descr="dropped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900" y="2501900"/>
            <a:ext cx="6756400" cy="675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>
    <p:wip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29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-38100" y="1168400"/>
            <a:ext cx="13081000" cy="6642100"/>
          </a:xfrm>
        </p:spPr>
        <p:txBody>
          <a:bodyPr/>
          <a:lstStyle/>
          <a:p>
            <a:pPr algn="l" defTabSz="1295400" eaLnBrk="1">
              <a:spcBef>
                <a:spcPts val="1000"/>
              </a:spcBef>
              <a:buClr>
                <a:srgbClr val="7B2B31"/>
              </a:buClr>
              <a:buSzPct val="60000"/>
              <a:buFont typeface="Arial" charset="0"/>
              <a:buChar char="•"/>
              <a:defRPr/>
            </a:pPr>
            <a:r>
              <a:rPr lang="fr-FR" sz="9900" b="1" smtClean="0">
                <a:effectLst>
                  <a:outerShdw blurRad="38100" dist="38100" dir="2700000" algn="tl">
                    <a:srgbClr val="53585F"/>
                  </a:outerShdw>
                </a:effectLst>
              </a:rPr>
              <a:t>Peut-on faire confiance à ce que l</a:t>
            </a:r>
            <a:r>
              <a:rPr lang="ja-JP" altLang="fr-FR" sz="9900" b="1" smtClean="0">
                <a:effectLst>
                  <a:outerShdw blurRad="38100" dist="38100" dir="2700000" algn="tl">
                    <a:srgbClr val="53585F"/>
                  </a:outerShdw>
                </a:effectLst>
              </a:rPr>
              <a:t>’</a:t>
            </a:r>
            <a:r>
              <a:rPr lang="fr-FR" sz="9900" b="1" smtClean="0">
                <a:effectLst>
                  <a:outerShdw blurRad="38100" dist="38100" dir="2700000" algn="tl">
                    <a:srgbClr val="53585F"/>
                  </a:outerShdw>
                </a:effectLst>
              </a:rPr>
              <a:t>on trouve sur Internet?</a:t>
            </a:r>
            <a:endParaRPr lang="fr-FR" smtClean="0"/>
          </a:p>
        </p:txBody>
      </p:sp>
      <p:sp>
        <p:nvSpPr>
          <p:cNvPr id="252930" name="AutoShape 2"/>
          <p:cNvSpPr>
            <a:spLocks/>
          </p:cNvSpPr>
          <p:nvPr/>
        </p:nvSpPr>
        <p:spPr bwMode="auto">
          <a:xfrm>
            <a:off x="12412663" y="9361488"/>
            <a:ext cx="554037" cy="396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algn="r" defTabSz="647700">
              <a:defRPr/>
            </a:pPr>
            <a:fld id="{E37F05B4-73B2-534C-A21A-2E4A2343CFF4}" type="slidenum">
              <a:rPr lang="fr-FR" sz="2200">
                <a:solidFill>
                  <a:srgbClr val="E0E0E0"/>
                </a:solidFill>
                <a:latin typeface="Arial" charset="0"/>
                <a:cs typeface="Arial" charset="0"/>
                <a:sym typeface="Arial" charset="0"/>
              </a:rPr>
              <a:pPr algn="r" defTabSz="647700">
                <a:defRPr/>
              </a:pPr>
              <a:t>72</a:t>
            </a:fld>
            <a:endParaRPr lang="fr-FR">
              <a:cs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7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13081000" cy="6642100"/>
          </a:xfrm>
        </p:spPr>
        <p:txBody>
          <a:bodyPr/>
          <a:lstStyle/>
          <a:p>
            <a:pPr algn="l" defTabSz="1295400" eaLnBrk="1">
              <a:spcBef>
                <a:spcPts val="1000"/>
              </a:spcBef>
              <a:buClr>
                <a:srgbClr val="7B2B31"/>
              </a:buClr>
              <a:buSzPct val="60000"/>
              <a:buFont typeface="Arial" charset="0"/>
              <a:buChar char="•"/>
              <a:defRPr/>
            </a:pPr>
            <a:r>
              <a:rPr lang="fr-FR" sz="9900" b="1" smtClean="0">
                <a:effectLst>
                  <a:outerShdw blurRad="38100" dist="38100" dir="2700000" algn="tl">
                    <a:srgbClr val="53585F"/>
                  </a:outerShdw>
                </a:effectLst>
              </a:rPr>
              <a:t>Peut-on faire confiance à ce que l</a:t>
            </a:r>
            <a:r>
              <a:rPr lang="ja-JP" altLang="fr-FR" sz="9900" b="1" smtClean="0">
                <a:effectLst>
                  <a:outerShdw blurRad="38100" dist="38100" dir="2700000" algn="tl">
                    <a:srgbClr val="53585F"/>
                  </a:outerShdw>
                </a:effectLst>
              </a:rPr>
              <a:t>’</a:t>
            </a:r>
            <a:r>
              <a:rPr lang="fr-FR" sz="9900" b="1" smtClean="0">
                <a:effectLst>
                  <a:outerShdw blurRad="38100" dist="38100" dir="2700000" algn="tl">
                    <a:srgbClr val="53585F"/>
                  </a:outerShdw>
                </a:effectLst>
              </a:rPr>
              <a:t>on trouve dans des livres?</a:t>
            </a:r>
            <a:endParaRPr lang="fr-FR" smtClean="0"/>
          </a:p>
        </p:txBody>
      </p:sp>
      <p:sp>
        <p:nvSpPr>
          <p:cNvPr id="254978" name="AutoShape 2"/>
          <p:cNvSpPr>
            <a:spLocks/>
          </p:cNvSpPr>
          <p:nvPr/>
        </p:nvSpPr>
        <p:spPr bwMode="auto">
          <a:xfrm>
            <a:off x="12412663" y="9361488"/>
            <a:ext cx="554037" cy="396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algn="r" defTabSz="647700">
              <a:defRPr/>
            </a:pPr>
            <a:fld id="{986C6D9C-CF49-1F4B-88C0-D47E36A1FD21}" type="slidenum">
              <a:rPr lang="fr-FR" sz="2200">
                <a:solidFill>
                  <a:srgbClr val="E0E0E0"/>
                </a:solidFill>
                <a:latin typeface="Arial" charset="0"/>
                <a:cs typeface="Arial" charset="0"/>
                <a:sym typeface="Arial" charset="0"/>
              </a:rPr>
              <a:pPr algn="r" defTabSz="647700">
                <a:defRPr/>
              </a:pPr>
              <a:t>73</a:t>
            </a:fld>
            <a:endParaRPr lang="fr-FR">
              <a:cs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1" name="Rectangle 1"/>
          <p:cNvSpPr>
            <a:spLocks noGrp="1" noChangeArrowheads="1"/>
          </p:cNvSpPr>
          <p:nvPr>
            <p:ph type="title"/>
          </p:nvPr>
        </p:nvSpPr>
        <p:spPr>
          <a:xfrm>
            <a:off x="-406400" y="0"/>
            <a:ext cx="13411200" cy="5600700"/>
          </a:xfrm>
        </p:spPr>
        <p:txBody>
          <a:bodyPr/>
          <a:lstStyle/>
          <a:p>
            <a:pPr defTabSz="1125538" eaLnBrk="1">
              <a:defRPr/>
            </a:pPr>
            <a:r>
              <a:rPr lang="fr-FR" sz="12500" b="1" smtClean="0">
                <a:effectLst>
                  <a:outerShdw blurRad="38100" dist="38100" dir="2700000" algn="tl">
                    <a:srgbClr val="53585F"/>
                  </a:outerShdw>
                </a:effectLst>
                <a:latin typeface="Gill Sans" charset="0"/>
                <a:cs typeface="Gill Sans" charset="0"/>
                <a:sym typeface="Gill Sans" charset="0"/>
              </a:rPr>
              <a:t>Les technologies peuvent être chronophages</a:t>
            </a:r>
            <a:endParaRPr lang="fr-FR" smtClean="0"/>
          </a:p>
        </p:txBody>
      </p:sp>
      <p:sp>
        <p:nvSpPr>
          <p:cNvPr id="256002" name="AutoShape 2"/>
          <p:cNvSpPr>
            <a:spLocks/>
          </p:cNvSpPr>
          <p:nvPr/>
        </p:nvSpPr>
        <p:spPr bwMode="auto">
          <a:xfrm>
            <a:off x="12412663" y="9361488"/>
            <a:ext cx="554037" cy="396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algn="r" defTabSz="647700">
              <a:defRPr/>
            </a:pPr>
            <a:fld id="{AA05326D-63F9-AC4E-813C-6C120F7390EF}" type="slidenum">
              <a:rPr lang="fr-FR" sz="2200">
                <a:solidFill>
                  <a:srgbClr val="E0E0E0"/>
                </a:solidFill>
                <a:latin typeface="Arial" charset="0"/>
                <a:cs typeface="Arial" charset="0"/>
                <a:sym typeface="Arial" charset="0"/>
              </a:rPr>
              <a:pPr algn="r" defTabSz="647700">
                <a:defRPr/>
              </a:pPr>
              <a:t>74</a:t>
            </a:fld>
            <a:endParaRPr lang="fr-FR">
              <a:cs typeface="Gill Sans" charset="0"/>
            </a:endParaRPr>
          </a:p>
        </p:txBody>
      </p:sp>
      <p:pic>
        <p:nvPicPr>
          <p:cNvPr id="256003" name="Picture 3" descr="1200-133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0" y="5854700"/>
            <a:ext cx="4738688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>
    <p:wip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5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215900" y="1803400"/>
            <a:ext cx="12560300" cy="6642100"/>
          </a:xfrm>
        </p:spPr>
        <p:txBody>
          <a:bodyPr/>
          <a:lstStyle/>
          <a:p>
            <a:pPr algn="l" defTabSz="1295400" eaLnBrk="1">
              <a:spcBef>
                <a:spcPts val="1000"/>
              </a:spcBef>
              <a:buClr>
                <a:srgbClr val="7B2B31"/>
              </a:buClr>
              <a:buSzPct val="60000"/>
              <a:buFont typeface="Arial" charset="0"/>
              <a:buChar char="•"/>
              <a:defRPr/>
            </a:pPr>
            <a:r>
              <a:rPr lang="fr-FR" sz="9900" b="1" smtClean="0">
                <a:effectLst>
                  <a:outerShdw blurRad="38100" dist="38100" dir="2700000" algn="tl">
                    <a:srgbClr val="53585F"/>
                  </a:outerShdw>
                </a:effectLst>
              </a:rPr>
              <a:t>Que font tous ces apprenants avec les technologies mobiles en classe ?</a:t>
            </a:r>
            <a:endParaRPr lang="fr-FR" smtClean="0"/>
          </a:p>
        </p:txBody>
      </p:sp>
      <p:sp>
        <p:nvSpPr>
          <p:cNvPr id="257026" name="AutoShape 2"/>
          <p:cNvSpPr>
            <a:spLocks/>
          </p:cNvSpPr>
          <p:nvPr/>
        </p:nvSpPr>
        <p:spPr bwMode="auto">
          <a:xfrm>
            <a:off x="12412663" y="9361488"/>
            <a:ext cx="554037" cy="396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algn="r" defTabSz="647700">
              <a:defRPr/>
            </a:pPr>
            <a:fld id="{F1DEC566-AAEF-5A40-8DE9-8D8593C8EDFA}" type="slidenum">
              <a:rPr lang="fr-FR" sz="2200">
                <a:solidFill>
                  <a:srgbClr val="E0E0E0"/>
                </a:solidFill>
                <a:latin typeface="Arial" charset="0"/>
                <a:cs typeface="Arial" charset="0"/>
                <a:sym typeface="Arial" charset="0"/>
              </a:rPr>
              <a:pPr algn="r" defTabSz="647700">
                <a:defRPr/>
              </a:pPr>
              <a:t>75</a:t>
            </a:fld>
            <a:endParaRPr lang="fr-FR">
              <a:cs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69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" y="390525"/>
            <a:ext cx="12674600" cy="1625600"/>
          </a:xfrm>
        </p:spPr>
        <p:txBody>
          <a:bodyPr/>
          <a:lstStyle/>
          <a:p>
            <a:pPr algn="r" eaLnBrk="1">
              <a:defRPr/>
            </a:pPr>
            <a:r>
              <a:rPr lang="fr-FR" sz="12400" b="1" smtClean="0">
                <a:effectLst>
                  <a:outerShdw blurRad="38100" dist="38100" dir="2700000" algn="tl">
                    <a:srgbClr val="53585F"/>
                  </a:outerShdw>
                </a:effectLst>
                <a:latin typeface="Gill Sans" charset="0"/>
                <a:cs typeface="Gill Sans" charset="0"/>
                <a:sym typeface="Gill Sans" charset="0"/>
              </a:rPr>
              <a:t>Le saviez-vous?</a:t>
            </a:r>
            <a:endParaRPr lang="fr-FR" smtClean="0"/>
          </a:p>
        </p:txBody>
      </p:sp>
      <p:sp>
        <p:nvSpPr>
          <p:cNvPr id="263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3565525"/>
            <a:ext cx="12674600" cy="5499100"/>
          </a:xfrm>
        </p:spPr>
        <p:txBody>
          <a:bodyPr/>
          <a:lstStyle/>
          <a:p>
            <a:pPr marL="334963" indent="-334963" algn="l" defTabSz="1268413" eaLnBrk="1">
              <a:spcBef>
                <a:spcPts val="1000"/>
              </a:spcBef>
              <a:buClr>
                <a:srgbClr val="0C81C7"/>
              </a:buClr>
              <a:buSzPct val="32000"/>
              <a:buFont typeface="Osaka" charset="0"/>
              <a:buChar char="•"/>
              <a:defRPr/>
            </a:pPr>
            <a:r>
              <a:rPr lang="fr-FR" sz="9000" b="1" smtClean="0">
                <a:effectLst>
                  <a:outerShdw blurRad="38100" dist="38100" dir="2700000" algn="tl">
                    <a:srgbClr val="53585F"/>
                  </a:outerShdw>
                </a:effectLst>
              </a:rPr>
              <a:t>L</a:t>
            </a:r>
            <a:r>
              <a:rPr lang="ja-JP" altLang="fr-FR" sz="9000" b="1" smtClean="0">
                <a:effectLst>
                  <a:outerShdw blurRad="38100" dist="38100" dir="2700000" algn="tl">
                    <a:srgbClr val="53585F"/>
                  </a:outerShdw>
                </a:effectLst>
              </a:rPr>
              <a:t>’</a:t>
            </a:r>
            <a:r>
              <a:rPr lang="fr-FR" sz="9000" b="1" smtClean="0">
                <a:effectLst>
                  <a:outerShdw blurRad="38100" dist="38100" dir="2700000" algn="tl">
                    <a:srgbClr val="53585F"/>
                  </a:outerShdw>
                </a:effectLst>
              </a:rPr>
              <a:t>ordinateur dans les salles de classe est interdit dans de plus en plus d</a:t>
            </a:r>
            <a:r>
              <a:rPr lang="ja-JP" altLang="fr-FR" sz="9000" b="1" smtClean="0">
                <a:effectLst>
                  <a:outerShdw blurRad="38100" dist="38100" dir="2700000" algn="tl">
                    <a:srgbClr val="53585F"/>
                  </a:outerShdw>
                </a:effectLst>
              </a:rPr>
              <a:t>’</a:t>
            </a:r>
            <a:r>
              <a:rPr lang="fr-FR" sz="9000" b="1" smtClean="0">
                <a:effectLst>
                  <a:outerShdw blurRad="38100" dist="38100" dir="2700000" algn="tl">
                    <a:srgbClr val="53585F"/>
                  </a:outerShdw>
                </a:effectLst>
              </a:rPr>
              <a:t>universités.</a:t>
            </a:r>
            <a:endParaRPr lang="fr-FR" smtClean="0"/>
          </a:p>
        </p:txBody>
      </p:sp>
      <p:sp>
        <p:nvSpPr>
          <p:cNvPr id="263171" name="AutoShape 3"/>
          <p:cNvSpPr>
            <a:spLocks/>
          </p:cNvSpPr>
          <p:nvPr/>
        </p:nvSpPr>
        <p:spPr bwMode="auto">
          <a:xfrm>
            <a:off x="12412663" y="9361488"/>
            <a:ext cx="554037" cy="396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algn="r" defTabSz="647700">
              <a:defRPr/>
            </a:pPr>
            <a:fld id="{CDE52193-BAA6-4F4F-96EF-29E1A6D52348}" type="slidenum">
              <a:rPr lang="fr-FR" sz="2200">
                <a:solidFill>
                  <a:srgbClr val="E0E0E0"/>
                </a:solidFill>
                <a:latin typeface="Arial" charset="0"/>
                <a:cs typeface="Arial" charset="0"/>
                <a:sym typeface="Arial" charset="0"/>
              </a:rPr>
              <a:pPr algn="r" defTabSz="647700">
                <a:defRPr/>
              </a:pPr>
              <a:t>76</a:t>
            </a:fld>
            <a:endParaRPr lang="fr-FR">
              <a:cs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3" name="AutoShape 1"/>
          <p:cNvSpPr>
            <a:spLocks/>
          </p:cNvSpPr>
          <p:nvPr/>
        </p:nvSpPr>
        <p:spPr bwMode="auto">
          <a:xfrm>
            <a:off x="12412663" y="9361488"/>
            <a:ext cx="554037" cy="396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algn="r" defTabSz="647700">
              <a:defRPr/>
            </a:pPr>
            <a:fld id="{EDA7DDC1-354D-B44B-B53A-18865FDC19D8}" type="slidenum">
              <a:rPr lang="fr-FR" sz="2200">
                <a:solidFill>
                  <a:srgbClr val="E0E0E0"/>
                </a:solidFill>
                <a:latin typeface="Arial" charset="0"/>
                <a:cs typeface="Arial" charset="0"/>
                <a:sym typeface="Arial" charset="0"/>
              </a:rPr>
              <a:pPr algn="r" defTabSz="647700">
                <a:defRPr/>
              </a:pPr>
              <a:t>77</a:t>
            </a:fld>
            <a:endParaRPr lang="fr-FR">
              <a:cs typeface="Gill Sans" charset="0"/>
            </a:endParaRPr>
          </a:p>
        </p:txBody>
      </p:sp>
      <p:pic>
        <p:nvPicPr>
          <p:cNvPr id="264194" name="Picture 2" descr="laptopBAN2vf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325" y="406400"/>
            <a:ext cx="9020175" cy="850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>
    <p:wip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7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" y="390525"/>
            <a:ext cx="12674600" cy="1625600"/>
          </a:xfrm>
        </p:spPr>
        <p:txBody>
          <a:bodyPr/>
          <a:lstStyle/>
          <a:p>
            <a:pPr algn="r" eaLnBrk="1">
              <a:defRPr/>
            </a:pPr>
            <a:r>
              <a:rPr lang="fr-FR" sz="12400" b="1" smtClean="0">
                <a:effectLst>
                  <a:outerShdw blurRad="38100" dist="38100" dir="2700000" algn="tl">
                    <a:srgbClr val="53585F"/>
                  </a:outerShdw>
                </a:effectLst>
                <a:latin typeface="Gill Sans" charset="0"/>
                <a:cs typeface="Gill Sans" charset="0"/>
                <a:sym typeface="Gill Sans" charset="0"/>
              </a:rPr>
              <a:t>Le saviez-vous?</a:t>
            </a:r>
            <a:endParaRPr lang="fr-FR" smtClean="0"/>
          </a:p>
        </p:txBody>
      </p:sp>
      <p:sp>
        <p:nvSpPr>
          <p:cNvPr id="265218" name="AutoShape 2"/>
          <p:cNvSpPr>
            <a:spLocks/>
          </p:cNvSpPr>
          <p:nvPr/>
        </p:nvSpPr>
        <p:spPr bwMode="auto">
          <a:xfrm>
            <a:off x="12412663" y="9361488"/>
            <a:ext cx="554037" cy="396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algn="r" defTabSz="647700">
              <a:defRPr/>
            </a:pPr>
            <a:fld id="{03B3ED53-55F1-074E-A528-46D7BA31DE7F}" type="slidenum">
              <a:rPr lang="fr-FR" sz="2200">
                <a:solidFill>
                  <a:srgbClr val="E0E0E0"/>
                </a:solidFill>
                <a:latin typeface="Arial" charset="0"/>
                <a:cs typeface="Arial" charset="0"/>
                <a:sym typeface="Arial" charset="0"/>
              </a:rPr>
              <a:pPr algn="r" defTabSz="647700">
                <a:defRPr/>
              </a:pPr>
              <a:t>78</a:t>
            </a:fld>
            <a:endParaRPr lang="fr-FR">
              <a:cs typeface="Gill Sans" charset="0"/>
            </a:endParaRPr>
          </a:p>
        </p:txBody>
      </p:sp>
      <p:pic>
        <p:nvPicPr>
          <p:cNvPr id="265219" name="Picture 3" descr="dropped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3492500"/>
            <a:ext cx="11582400" cy="298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>
    <p:wip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1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" y="390525"/>
            <a:ext cx="12674600" cy="1625600"/>
          </a:xfrm>
        </p:spPr>
        <p:txBody>
          <a:bodyPr/>
          <a:lstStyle/>
          <a:p>
            <a:pPr algn="r" eaLnBrk="1">
              <a:defRPr/>
            </a:pPr>
            <a:r>
              <a:rPr lang="fr-FR" sz="12400" b="1" smtClean="0">
                <a:effectLst>
                  <a:outerShdw blurRad="38100" dist="38100" dir="2700000" algn="tl">
                    <a:srgbClr val="53585F"/>
                  </a:outerShdw>
                </a:effectLst>
                <a:latin typeface="Gill Sans" charset="0"/>
                <a:cs typeface="Gill Sans" charset="0"/>
                <a:sym typeface="Gill Sans" charset="0"/>
              </a:rPr>
              <a:t>Le saviez-vous?</a:t>
            </a:r>
            <a:endParaRPr lang="fr-FR" smtClean="0"/>
          </a:p>
        </p:txBody>
      </p:sp>
      <p:sp>
        <p:nvSpPr>
          <p:cNvPr id="266242" name="AutoShape 2"/>
          <p:cNvSpPr>
            <a:spLocks/>
          </p:cNvSpPr>
          <p:nvPr/>
        </p:nvSpPr>
        <p:spPr bwMode="auto">
          <a:xfrm>
            <a:off x="12412663" y="9361488"/>
            <a:ext cx="554037" cy="396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algn="r" defTabSz="647700">
              <a:defRPr/>
            </a:pPr>
            <a:fld id="{AC61B662-7541-B841-B5F8-7382A91E11B4}" type="slidenum">
              <a:rPr lang="fr-FR" sz="2200">
                <a:solidFill>
                  <a:srgbClr val="E0E0E0"/>
                </a:solidFill>
                <a:latin typeface="Arial" charset="0"/>
                <a:cs typeface="Arial" charset="0"/>
                <a:sym typeface="Arial" charset="0"/>
              </a:rPr>
              <a:pPr algn="r" defTabSz="647700">
                <a:defRPr/>
              </a:pPr>
              <a:t>79</a:t>
            </a:fld>
            <a:endParaRPr lang="fr-FR">
              <a:cs typeface="Gill Sans" charset="0"/>
            </a:endParaRPr>
          </a:p>
        </p:txBody>
      </p:sp>
      <p:pic>
        <p:nvPicPr>
          <p:cNvPr id="266243" name="Picture 3" descr="dropped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3276600"/>
            <a:ext cx="12172950" cy="435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Grp="1" noChangeArrowheads="1"/>
          </p:cNvSpPr>
          <p:nvPr>
            <p:ph type="title"/>
          </p:nvPr>
        </p:nvSpPr>
        <p:spPr>
          <a:xfrm>
            <a:off x="3949700" y="-12700"/>
            <a:ext cx="6057900" cy="9766300"/>
          </a:xfrm>
        </p:spPr>
        <p:txBody>
          <a:bodyPr/>
          <a:lstStyle/>
          <a:p>
            <a:pPr algn="l" defTabSz="195263" eaLnBrk="1">
              <a:tabLst>
                <a:tab pos="152400" algn="l"/>
                <a:tab pos="304800" algn="l"/>
                <a:tab pos="457200" algn="l"/>
                <a:tab pos="609600" algn="l"/>
                <a:tab pos="762000" algn="l"/>
                <a:tab pos="914400" algn="l"/>
                <a:tab pos="1066800" algn="l"/>
                <a:tab pos="1219200" algn="l"/>
                <a:tab pos="1371600" algn="l"/>
                <a:tab pos="1524000" algn="l"/>
                <a:tab pos="1676400" algn="l"/>
                <a:tab pos="1828800" algn="l"/>
              </a:tabLst>
              <a:defRPr/>
            </a:pPr>
            <a:r>
              <a:rPr lang="fr-FR" sz="33400" b="1" dirty="0" smtClean="0">
                <a:solidFill>
                  <a:srgbClr val="FFFBE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cs typeface="Gill Sans" charset="0"/>
                <a:sym typeface="Gill Sans" charset="0"/>
              </a:rPr>
              <a:t>III.</a:t>
            </a:r>
            <a:endParaRPr lang="fr-FR" dirty="0" smtClean="0"/>
          </a:p>
        </p:txBody>
      </p:sp>
      <p:sp>
        <p:nvSpPr>
          <p:cNvPr id="77826" name="AutoShape 2"/>
          <p:cNvSpPr>
            <a:spLocks/>
          </p:cNvSpPr>
          <p:nvPr/>
        </p:nvSpPr>
        <p:spPr bwMode="auto">
          <a:xfrm>
            <a:off x="12593638" y="9361488"/>
            <a:ext cx="398462" cy="396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algn="r" defTabSz="647700">
              <a:defRPr/>
            </a:pPr>
            <a:fld id="{73AEEEA4-61C0-5045-8B36-961C70F98FC2}" type="slidenum">
              <a:rPr lang="fr-FR" sz="2200">
                <a:solidFill>
                  <a:srgbClr val="E0E0E0"/>
                </a:solidFill>
                <a:latin typeface="Arial" charset="0"/>
                <a:cs typeface="Arial" charset="0"/>
                <a:sym typeface="Arial" charset="0"/>
              </a:rPr>
              <a:pPr algn="r" defTabSz="647700">
                <a:defRPr/>
              </a:pPr>
              <a:t>8</a:t>
            </a:fld>
            <a:endParaRPr lang="fr-FR">
              <a:cs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5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" y="390525"/>
            <a:ext cx="12674600" cy="1625600"/>
          </a:xfrm>
        </p:spPr>
        <p:txBody>
          <a:bodyPr/>
          <a:lstStyle/>
          <a:p>
            <a:pPr algn="r" eaLnBrk="1">
              <a:defRPr/>
            </a:pPr>
            <a:r>
              <a:rPr lang="fr-FR" sz="12400" b="1" smtClean="0">
                <a:effectLst>
                  <a:outerShdw blurRad="38100" dist="38100" dir="2700000" algn="tl">
                    <a:srgbClr val="53585F"/>
                  </a:outerShdw>
                </a:effectLst>
                <a:latin typeface="Gill Sans" charset="0"/>
                <a:cs typeface="Gill Sans" charset="0"/>
                <a:sym typeface="Gill Sans" charset="0"/>
              </a:rPr>
              <a:t>Le saviez-vous?</a:t>
            </a:r>
            <a:endParaRPr lang="fr-FR" smtClean="0"/>
          </a:p>
        </p:txBody>
      </p:sp>
      <p:sp>
        <p:nvSpPr>
          <p:cNvPr id="267266" name="AutoShape 2"/>
          <p:cNvSpPr>
            <a:spLocks/>
          </p:cNvSpPr>
          <p:nvPr/>
        </p:nvSpPr>
        <p:spPr bwMode="auto">
          <a:xfrm>
            <a:off x="12412663" y="9361488"/>
            <a:ext cx="554037" cy="396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algn="r" defTabSz="647700">
              <a:defRPr/>
            </a:pPr>
            <a:fld id="{656BFF5D-D740-324C-A349-0C5246E2BEF4}" type="slidenum">
              <a:rPr lang="fr-FR" sz="2200">
                <a:solidFill>
                  <a:srgbClr val="E0E0E0"/>
                </a:solidFill>
                <a:latin typeface="Arial" charset="0"/>
                <a:cs typeface="Arial" charset="0"/>
                <a:sym typeface="Arial" charset="0"/>
              </a:rPr>
              <a:pPr algn="r" defTabSz="647700">
                <a:defRPr/>
              </a:pPr>
              <a:t>80</a:t>
            </a:fld>
            <a:endParaRPr lang="fr-FR">
              <a:cs typeface="Gill Sans" charset="0"/>
            </a:endParaRPr>
          </a:p>
        </p:txBody>
      </p:sp>
      <p:pic>
        <p:nvPicPr>
          <p:cNvPr id="267267" name="Picture 3" descr="dropped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3206750"/>
            <a:ext cx="12230100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6726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288" y="3421063"/>
            <a:ext cx="2222500" cy="227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89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" y="390525"/>
            <a:ext cx="12674600" cy="1625600"/>
          </a:xfrm>
        </p:spPr>
        <p:txBody>
          <a:bodyPr/>
          <a:lstStyle/>
          <a:p>
            <a:pPr algn="r" eaLnBrk="1">
              <a:defRPr/>
            </a:pPr>
            <a:r>
              <a:rPr lang="fr-FR" sz="12400" b="1" smtClean="0">
                <a:effectLst>
                  <a:outerShdw blurRad="38100" dist="38100" dir="2700000" algn="tl">
                    <a:srgbClr val="53585F"/>
                  </a:outerShdw>
                </a:effectLst>
                <a:latin typeface="Gill Sans" charset="0"/>
                <a:cs typeface="Gill Sans" charset="0"/>
                <a:sym typeface="Gill Sans" charset="0"/>
              </a:rPr>
              <a:t>Le saviez-vous?</a:t>
            </a:r>
            <a:endParaRPr lang="fr-FR" smtClean="0"/>
          </a:p>
        </p:txBody>
      </p:sp>
      <p:sp>
        <p:nvSpPr>
          <p:cNvPr id="268290" name="AutoShape 2"/>
          <p:cNvSpPr>
            <a:spLocks/>
          </p:cNvSpPr>
          <p:nvPr/>
        </p:nvSpPr>
        <p:spPr bwMode="auto">
          <a:xfrm>
            <a:off x="12412663" y="9361488"/>
            <a:ext cx="554037" cy="396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algn="r" defTabSz="647700">
              <a:defRPr/>
            </a:pPr>
            <a:fld id="{45D275C3-59B9-EF46-AF37-2DE393109131}" type="slidenum">
              <a:rPr lang="fr-FR" sz="2200">
                <a:solidFill>
                  <a:srgbClr val="E0E0E0"/>
                </a:solidFill>
                <a:latin typeface="Arial" charset="0"/>
                <a:cs typeface="Arial" charset="0"/>
                <a:sym typeface="Arial" charset="0"/>
              </a:rPr>
              <a:pPr algn="r" defTabSz="647700">
                <a:defRPr/>
              </a:pPr>
              <a:t>81</a:t>
            </a:fld>
            <a:endParaRPr lang="fr-FR">
              <a:cs typeface="Gill Sans" charset="0"/>
            </a:endParaRPr>
          </a:p>
        </p:txBody>
      </p:sp>
      <p:pic>
        <p:nvPicPr>
          <p:cNvPr id="268291" name="Picture 3" descr="dropped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3803650"/>
            <a:ext cx="12900025" cy="176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>
    <p:wip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3" name="Rectangle 1"/>
          <p:cNvSpPr>
            <a:spLocks noGrp="1" noChangeArrowheads="1"/>
          </p:cNvSpPr>
          <p:nvPr>
            <p:ph type="title"/>
          </p:nvPr>
        </p:nvSpPr>
        <p:spPr>
          <a:xfrm>
            <a:off x="165100" y="-76200"/>
            <a:ext cx="12661900" cy="9486900"/>
          </a:xfrm>
        </p:spPr>
        <p:txBody>
          <a:bodyPr lIns="0" tIns="0" rIns="0" bIns="0"/>
          <a:lstStyle/>
          <a:p>
            <a:pPr defTabSz="584200" eaLnBrk="1">
              <a:lnSpc>
                <a:spcPct val="90000"/>
              </a:lnSpc>
              <a:defRPr/>
            </a:pPr>
            <a:r>
              <a:rPr lang="fr-FR" sz="18800" b="1" smtClean="0">
                <a:effectLst>
                  <a:outerShdw blurRad="38100" dist="38100" dir="2700000" algn="tl">
                    <a:srgbClr val="53585F"/>
                  </a:outerShdw>
                </a:effectLst>
              </a:rPr>
              <a:t>Qui sont les </a:t>
            </a:r>
            <a:r>
              <a:rPr lang="fr-FR" sz="18800" b="1" i="1" smtClean="0">
                <a:solidFill>
                  <a:srgbClr val="E324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experts</a:t>
            </a:r>
            <a:r>
              <a:rPr lang="fr-FR" sz="18800" b="1" smtClean="0">
                <a:effectLst>
                  <a:outerShdw blurRad="38100" dist="38100" dir="2700000" algn="tl">
                    <a:srgbClr val="53585F"/>
                  </a:outerShdw>
                </a:effectLst>
              </a:rPr>
              <a:t>?</a:t>
            </a:r>
            <a:endParaRPr lang="fr-FR" smtClean="0"/>
          </a:p>
        </p:txBody>
      </p:sp>
      <p:sp>
        <p:nvSpPr>
          <p:cNvPr id="269314" name="AutoShape 2"/>
          <p:cNvSpPr>
            <a:spLocks/>
          </p:cNvSpPr>
          <p:nvPr/>
        </p:nvSpPr>
        <p:spPr bwMode="auto">
          <a:xfrm>
            <a:off x="12590463" y="0"/>
            <a:ext cx="457200" cy="368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fld id="{A90FE61B-F499-8C4C-8F3D-DA99A940A1D3}" type="slidenum">
              <a:rPr lang="fr-FR" sz="1800">
                <a:cs typeface="Gill Sans" charset="0"/>
              </a:rPr>
              <a:pPr>
                <a:defRPr/>
              </a:pPr>
              <a:t>82</a:t>
            </a:fld>
            <a:endParaRPr lang="fr-FR">
              <a:cs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7" name="Rectangle 1"/>
          <p:cNvSpPr>
            <a:spLocks noGrp="1" noChangeArrowheads="1"/>
          </p:cNvSpPr>
          <p:nvPr>
            <p:ph type="title"/>
          </p:nvPr>
        </p:nvSpPr>
        <p:spPr>
          <a:xfrm>
            <a:off x="165100" y="-76200"/>
            <a:ext cx="12661900" cy="9486900"/>
          </a:xfrm>
        </p:spPr>
        <p:txBody>
          <a:bodyPr lIns="0" tIns="0" rIns="0" bIns="0"/>
          <a:lstStyle/>
          <a:p>
            <a:pPr defTabSz="584200" eaLnBrk="1">
              <a:lnSpc>
                <a:spcPct val="90000"/>
              </a:lnSpc>
              <a:defRPr/>
            </a:pPr>
            <a:r>
              <a:rPr lang="fr-FR" sz="18800" b="1" smtClean="0">
                <a:effectLst>
                  <a:outerShdw blurRad="38100" dist="38100" dir="2700000" algn="tl">
                    <a:srgbClr val="53585F"/>
                  </a:outerShdw>
                </a:effectLst>
              </a:rPr>
              <a:t>Les </a:t>
            </a:r>
            <a:r>
              <a:rPr lang="fr-FR" sz="18800" b="1" i="1" smtClean="0">
                <a:solidFill>
                  <a:srgbClr val="E324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experts</a:t>
            </a:r>
            <a:r>
              <a:rPr lang="fr-FR" sz="18800" b="1" smtClean="0">
                <a:effectLst>
                  <a:outerShdw blurRad="38100" dist="38100" dir="2700000" algn="tl">
                    <a:srgbClr val="53585F"/>
                  </a:outerShdw>
                </a:effectLst>
              </a:rPr>
              <a:t> de quoi ?</a:t>
            </a:r>
            <a:endParaRPr lang="fr-FR" smtClean="0"/>
          </a:p>
        </p:txBody>
      </p:sp>
      <p:sp>
        <p:nvSpPr>
          <p:cNvPr id="270338" name="AutoShape 2"/>
          <p:cNvSpPr>
            <a:spLocks/>
          </p:cNvSpPr>
          <p:nvPr/>
        </p:nvSpPr>
        <p:spPr bwMode="auto">
          <a:xfrm>
            <a:off x="12590463" y="0"/>
            <a:ext cx="457200" cy="368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fld id="{9B7D2710-AB60-0640-BACC-4729675B9F54}" type="slidenum">
              <a:rPr lang="fr-FR" sz="1800">
                <a:cs typeface="Gill Sans" charset="0"/>
              </a:rPr>
              <a:pPr>
                <a:defRPr/>
              </a:pPr>
              <a:t>83</a:t>
            </a:fld>
            <a:endParaRPr lang="fr-FR">
              <a:cs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1" name="AutoShape 1"/>
          <p:cNvSpPr>
            <a:spLocks/>
          </p:cNvSpPr>
          <p:nvPr/>
        </p:nvSpPr>
        <p:spPr bwMode="auto">
          <a:xfrm>
            <a:off x="12590463" y="0"/>
            <a:ext cx="457200" cy="368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fld id="{60BEB23C-69E5-7A45-9F44-EB27162B23C3}" type="slidenum">
              <a:rPr lang="fr-FR" sz="1800">
                <a:cs typeface="Gill Sans" charset="0"/>
              </a:rPr>
              <a:pPr>
                <a:defRPr/>
              </a:pPr>
              <a:t>84</a:t>
            </a:fld>
            <a:endParaRPr lang="fr-FR">
              <a:cs typeface="Gill Sans" charset="0"/>
            </a:endParaRPr>
          </a:p>
        </p:txBody>
      </p:sp>
      <p:pic>
        <p:nvPicPr>
          <p:cNvPr id="271362" name="Picture 2" descr="facebo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2657475"/>
            <a:ext cx="11106150" cy="417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>
    <p:wip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5" name="Rectangle 1"/>
          <p:cNvSpPr>
            <a:spLocks noGrp="1" noChangeArrowheads="1"/>
          </p:cNvSpPr>
          <p:nvPr>
            <p:ph type="title"/>
          </p:nvPr>
        </p:nvSpPr>
        <p:spPr>
          <a:xfrm>
            <a:off x="165100" y="-76200"/>
            <a:ext cx="12661900" cy="9486900"/>
          </a:xfrm>
        </p:spPr>
        <p:txBody>
          <a:bodyPr lIns="0" tIns="0" rIns="0" bIns="0"/>
          <a:lstStyle/>
          <a:p>
            <a:pPr defTabSz="584200" eaLnBrk="1">
              <a:lnSpc>
                <a:spcPct val="90000"/>
              </a:lnSpc>
              <a:defRPr/>
            </a:pPr>
            <a:r>
              <a:rPr lang="fr-FR" sz="14500" b="1" smtClean="0">
                <a:effectLst>
                  <a:outerShdw blurRad="38100" dist="38100" dir="2700000" algn="tl">
                    <a:srgbClr val="53585F"/>
                  </a:outerShdw>
                </a:effectLst>
              </a:rPr>
              <a:t>Qui sont les </a:t>
            </a:r>
            <a:r>
              <a:rPr lang="fr-FR" sz="14500" b="1" i="1" smtClean="0">
                <a:solidFill>
                  <a:srgbClr val="E324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experts</a:t>
            </a:r>
            <a:r>
              <a:rPr lang="fr-FR" sz="14500" b="1" smtClean="0">
                <a:effectLst>
                  <a:outerShdw blurRad="38100" dist="38100" dir="2700000" algn="tl">
                    <a:srgbClr val="53585F"/>
                  </a:outerShdw>
                </a:effectLst>
              </a:rPr>
              <a:t> de l</a:t>
            </a:r>
            <a:r>
              <a:rPr lang="ja-JP" altLang="fr-FR" sz="14500" b="1" smtClean="0">
                <a:effectLst>
                  <a:outerShdw blurRad="38100" dist="38100" dir="2700000" algn="tl">
                    <a:srgbClr val="53585F"/>
                  </a:outerShdw>
                </a:effectLst>
              </a:rPr>
              <a:t>’</a:t>
            </a:r>
            <a:r>
              <a:rPr lang="fr-FR" sz="14500" b="1" smtClean="0">
                <a:effectLst>
                  <a:outerShdw blurRad="38100" dist="38100" dir="2700000" algn="tl">
                    <a:srgbClr val="53585F"/>
                  </a:outerShdw>
                </a:effectLst>
              </a:rPr>
              <a:t>apprentissage?</a:t>
            </a:r>
            <a:endParaRPr lang="fr-FR" smtClean="0"/>
          </a:p>
        </p:txBody>
      </p:sp>
      <p:sp>
        <p:nvSpPr>
          <p:cNvPr id="272386" name="AutoShape 2"/>
          <p:cNvSpPr>
            <a:spLocks/>
          </p:cNvSpPr>
          <p:nvPr/>
        </p:nvSpPr>
        <p:spPr bwMode="auto">
          <a:xfrm>
            <a:off x="12590463" y="0"/>
            <a:ext cx="457200" cy="368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fld id="{AA1FA401-9595-3C4D-B8BE-2CE395439E93}" type="slidenum">
              <a:rPr lang="fr-FR" sz="1800">
                <a:cs typeface="Gill Sans" charset="0"/>
              </a:rPr>
              <a:pPr>
                <a:defRPr/>
              </a:pPr>
              <a:t>85</a:t>
            </a:fld>
            <a:endParaRPr lang="fr-FR">
              <a:cs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09" name="AutoShape 1"/>
          <p:cNvSpPr>
            <a:spLocks/>
          </p:cNvSpPr>
          <p:nvPr/>
        </p:nvSpPr>
        <p:spPr bwMode="auto">
          <a:xfrm>
            <a:off x="12590463" y="0"/>
            <a:ext cx="457200" cy="368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fld id="{554058E2-D360-9F48-8C69-5DEF25C50D2E}" type="slidenum">
              <a:rPr lang="fr-FR" sz="1800">
                <a:cs typeface="Gill Sans" charset="0"/>
              </a:rPr>
              <a:pPr>
                <a:defRPr/>
              </a:pPr>
              <a:t>86</a:t>
            </a:fld>
            <a:endParaRPr lang="fr-FR">
              <a:cs typeface="Gill Sans" charset="0"/>
            </a:endParaRPr>
          </a:p>
        </p:txBody>
      </p:sp>
      <p:pic>
        <p:nvPicPr>
          <p:cNvPr id="273410" name="Picture 2" descr="dropped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98525"/>
            <a:ext cx="10414000" cy="795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>
    <p:wip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3" name="Rectangle 1"/>
          <p:cNvSpPr>
            <a:spLocks noGrp="1" noChangeArrowheads="1"/>
          </p:cNvSpPr>
          <p:nvPr>
            <p:ph type="title"/>
          </p:nvPr>
        </p:nvSpPr>
        <p:spPr>
          <a:xfrm>
            <a:off x="165100" y="-76200"/>
            <a:ext cx="12661900" cy="9486900"/>
          </a:xfrm>
        </p:spPr>
        <p:txBody>
          <a:bodyPr lIns="0" tIns="0" rIns="0" bIns="0"/>
          <a:lstStyle/>
          <a:p>
            <a:pPr defTabSz="584200" eaLnBrk="1">
              <a:lnSpc>
                <a:spcPct val="90000"/>
              </a:lnSpc>
              <a:defRPr/>
            </a:pPr>
            <a:r>
              <a:rPr lang="fr-FR" sz="14500" b="1" smtClean="0">
                <a:effectLst>
                  <a:outerShdw blurRad="38100" dist="38100" dir="2700000" algn="tl">
                    <a:srgbClr val="53585F"/>
                  </a:outerShdw>
                </a:effectLst>
              </a:rPr>
              <a:t>Pour que ça marche... il faut </a:t>
            </a:r>
            <a:r>
              <a:rPr lang="fr-FR" sz="14500" b="1" i="1" smtClean="0">
                <a:solidFill>
                  <a:srgbClr val="E324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arrimer</a:t>
            </a:r>
            <a:r>
              <a:rPr lang="fr-FR" sz="14500" b="1" smtClean="0">
                <a:effectLst>
                  <a:outerShdw blurRad="38100" dist="38100" dir="2700000" algn="tl">
                    <a:srgbClr val="53585F"/>
                  </a:outerShdw>
                </a:effectLst>
              </a:rPr>
              <a:t> les deux </a:t>
            </a:r>
            <a:r>
              <a:rPr lang="fr-FR" sz="14500" b="1" u="sng" smtClean="0">
                <a:effectLst>
                  <a:outerShdw blurRad="38100" dist="38100" dir="2700000" algn="tl">
                    <a:srgbClr val="53585F"/>
                  </a:outerShdw>
                </a:effectLst>
              </a:rPr>
              <a:t>expertises</a:t>
            </a:r>
            <a:r>
              <a:rPr lang="fr-FR" sz="14500" b="1" smtClean="0">
                <a:effectLst>
                  <a:outerShdw blurRad="38100" dist="38100" dir="2700000" algn="tl">
                    <a:srgbClr val="53585F"/>
                  </a:outerShdw>
                </a:effectLst>
              </a:rPr>
              <a:t>.</a:t>
            </a:r>
            <a:endParaRPr lang="fr-FR" smtClean="0"/>
          </a:p>
        </p:txBody>
      </p:sp>
      <p:sp>
        <p:nvSpPr>
          <p:cNvPr id="274434" name="AutoShape 2"/>
          <p:cNvSpPr>
            <a:spLocks/>
          </p:cNvSpPr>
          <p:nvPr/>
        </p:nvSpPr>
        <p:spPr bwMode="auto">
          <a:xfrm>
            <a:off x="12590463" y="0"/>
            <a:ext cx="457200" cy="368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fld id="{862B34A8-DF83-814E-840F-67321967D706}" type="slidenum">
              <a:rPr lang="fr-FR" sz="1800">
                <a:cs typeface="Gill Sans" charset="0"/>
              </a:rPr>
              <a:pPr>
                <a:defRPr/>
              </a:pPr>
              <a:t>87</a:t>
            </a:fld>
            <a:endParaRPr lang="fr-FR">
              <a:cs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7" name="Rectangle 1"/>
          <p:cNvSpPr>
            <a:spLocks noGrp="1" noChangeArrowheads="1"/>
          </p:cNvSpPr>
          <p:nvPr>
            <p:ph type="title"/>
          </p:nvPr>
        </p:nvSpPr>
        <p:spPr>
          <a:xfrm>
            <a:off x="165100" y="-76200"/>
            <a:ext cx="12661900" cy="9486900"/>
          </a:xfrm>
        </p:spPr>
        <p:txBody>
          <a:bodyPr lIns="0" tIns="0" rIns="0" bIns="0"/>
          <a:lstStyle/>
          <a:p>
            <a:pPr defTabSz="584200" eaLnBrk="1">
              <a:lnSpc>
                <a:spcPct val="90000"/>
              </a:lnSpc>
              <a:defRPr/>
            </a:pPr>
            <a:r>
              <a:rPr lang="fr-FR" sz="14500" b="1" smtClean="0">
                <a:effectLst>
                  <a:outerShdw blurRad="38100" dist="38100" dir="2700000" algn="tl">
                    <a:srgbClr val="53585F"/>
                  </a:outerShdw>
                </a:effectLst>
              </a:rPr>
              <a:t>Pour que ça marche... il faut </a:t>
            </a:r>
            <a:r>
              <a:rPr lang="fr-FR" sz="14500" b="1" i="1" smtClean="0">
                <a:solidFill>
                  <a:srgbClr val="E324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arrimer</a:t>
            </a:r>
            <a:r>
              <a:rPr lang="fr-FR" sz="14500" b="1" smtClean="0">
                <a:effectLst>
                  <a:outerShdw blurRad="38100" dist="38100" dir="2700000" algn="tl">
                    <a:srgbClr val="53585F"/>
                  </a:outerShdw>
                </a:effectLst>
              </a:rPr>
              <a:t> les deux </a:t>
            </a:r>
            <a:r>
              <a:rPr lang="fr-FR" sz="14500" b="1" u="sng" smtClean="0">
                <a:effectLst>
                  <a:outerShdw blurRad="38100" dist="38100" dir="2700000" algn="tl">
                    <a:srgbClr val="53585F"/>
                  </a:outerShdw>
                </a:effectLst>
              </a:rPr>
              <a:t>intérêts</a:t>
            </a:r>
            <a:r>
              <a:rPr lang="fr-FR" sz="14500" b="1" smtClean="0">
                <a:effectLst>
                  <a:outerShdw blurRad="38100" dist="38100" dir="2700000" algn="tl">
                    <a:srgbClr val="53585F"/>
                  </a:outerShdw>
                </a:effectLst>
              </a:rPr>
              <a:t>.</a:t>
            </a:r>
            <a:endParaRPr lang="fr-FR" smtClean="0"/>
          </a:p>
        </p:txBody>
      </p:sp>
      <p:sp>
        <p:nvSpPr>
          <p:cNvPr id="275458" name="AutoShape 2"/>
          <p:cNvSpPr>
            <a:spLocks/>
          </p:cNvSpPr>
          <p:nvPr/>
        </p:nvSpPr>
        <p:spPr bwMode="auto">
          <a:xfrm>
            <a:off x="12590463" y="0"/>
            <a:ext cx="457200" cy="368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fld id="{260D7D86-A7F7-634B-B87B-DF4ACCFF01E5}" type="slidenum">
              <a:rPr lang="fr-FR" sz="1800">
                <a:cs typeface="Gill Sans" charset="0"/>
              </a:rPr>
              <a:pPr>
                <a:defRPr/>
              </a:pPr>
              <a:t>88</a:t>
            </a:fld>
            <a:endParaRPr lang="fr-FR">
              <a:cs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5" name="Rectangle 1"/>
          <p:cNvSpPr>
            <a:spLocks noGrp="1" noChangeArrowheads="1"/>
          </p:cNvSpPr>
          <p:nvPr>
            <p:ph type="title"/>
          </p:nvPr>
        </p:nvSpPr>
        <p:spPr>
          <a:xfrm>
            <a:off x="3632200" y="1955800"/>
            <a:ext cx="8382000" cy="5842000"/>
          </a:xfrm>
        </p:spPr>
        <p:txBody>
          <a:bodyPr/>
          <a:lstStyle/>
          <a:p>
            <a:pPr algn="l" defTabSz="457200" eaLnBrk="1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/>
            </a:pPr>
            <a:r>
              <a:rPr lang="fr-FR" sz="27700" b="1" smtClean="0">
                <a:solidFill>
                  <a:srgbClr val="FFFBE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cs typeface="Gill Sans" charset="0"/>
                <a:sym typeface="Gill Sans" charset="0"/>
              </a:rPr>
              <a:t>IX.</a:t>
            </a:r>
            <a:endParaRPr lang="fr-FR" smtClean="0"/>
          </a:p>
        </p:txBody>
      </p:sp>
      <p:sp>
        <p:nvSpPr>
          <p:cNvPr id="282626" name="AutoShape 2"/>
          <p:cNvSpPr>
            <a:spLocks/>
          </p:cNvSpPr>
          <p:nvPr/>
        </p:nvSpPr>
        <p:spPr bwMode="auto">
          <a:xfrm>
            <a:off x="12438063" y="9361488"/>
            <a:ext cx="554037" cy="396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algn="r" defTabSz="647700">
              <a:defRPr/>
            </a:pPr>
            <a:fld id="{80BD38BC-2821-464A-820D-CCD0851FF2F0}" type="slidenum">
              <a:rPr lang="fr-FR" sz="2200">
                <a:solidFill>
                  <a:srgbClr val="E0E0E0"/>
                </a:solidFill>
                <a:latin typeface="Arial" charset="0"/>
                <a:cs typeface="Arial" charset="0"/>
                <a:sym typeface="Arial" charset="0"/>
              </a:rPr>
              <a:pPr algn="r" defTabSz="647700">
                <a:defRPr/>
              </a:pPr>
              <a:t>89</a:t>
            </a:fld>
            <a:endParaRPr lang="fr-FR">
              <a:cs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12407900" cy="9169400"/>
          </a:xfrm>
        </p:spPr>
        <p:txBody>
          <a:bodyPr/>
          <a:lstStyle/>
          <a:p>
            <a:pPr algn="r" eaLnBrk="1">
              <a:defRPr/>
            </a:pPr>
            <a:r>
              <a:rPr lang="fr-FR" sz="17700" b="1" smtClean="0">
                <a:effectLst>
                  <a:outerShdw blurRad="38100" dist="38100" dir="2700000" algn="tl">
                    <a:srgbClr val="53585F"/>
                  </a:outerShdw>
                </a:effectLst>
                <a:latin typeface="Gill Sans" charset="0"/>
                <a:cs typeface="Gill Sans" charset="0"/>
                <a:sym typeface="Gill Sans" charset="0"/>
              </a:rPr>
              <a:t>Grandes enquêtes réalisées</a:t>
            </a:r>
            <a:endParaRPr lang="fr-FR" smtClean="0"/>
          </a:p>
        </p:txBody>
      </p:sp>
      <p:sp>
        <p:nvSpPr>
          <p:cNvPr id="109570" name="AutoShape 2"/>
          <p:cNvSpPr>
            <a:spLocks/>
          </p:cNvSpPr>
          <p:nvPr/>
        </p:nvSpPr>
        <p:spPr bwMode="auto">
          <a:xfrm>
            <a:off x="12314238" y="9232900"/>
            <a:ext cx="452437" cy="431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defTabSz="457200">
              <a:lnSpc>
                <a:spcPts val="2800"/>
              </a:lnSpc>
              <a:tabLst>
                <a:tab pos="1066800" algn="l"/>
              </a:tabLst>
              <a:defRPr/>
            </a:pPr>
            <a:fld id="{4B7A6F82-C9CF-C944-87D7-6C3C3002484F}" type="slidenum">
              <a:rPr lang="fr-FR" sz="2400" b="1">
                <a:effectLst>
                  <a:outerShdw blurRad="38100" dist="38100" dir="2700000" algn="tl">
                    <a:srgbClr val="53585F"/>
                  </a:outerShdw>
                </a:effectLst>
                <a:cs typeface="Gill Sans" charset="0"/>
              </a:rPr>
              <a:pPr defTabSz="457200">
                <a:lnSpc>
                  <a:spcPts val="2800"/>
                </a:lnSpc>
                <a:tabLst>
                  <a:tab pos="1066800" algn="l"/>
                </a:tabLst>
                <a:defRPr/>
              </a:pPr>
              <a:t>9</a:t>
            </a:fld>
            <a:endParaRPr lang="fr-FR">
              <a:cs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49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" y="0"/>
            <a:ext cx="12966700" cy="8953500"/>
          </a:xfrm>
        </p:spPr>
        <p:txBody>
          <a:bodyPr/>
          <a:lstStyle/>
          <a:p>
            <a:pPr defTabSz="547688" eaLnBrk="1">
              <a:defRPr/>
            </a:pPr>
            <a:r>
              <a:rPr lang="fr-FR" sz="9900" b="1" dirty="0" smtClean="0">
                <a:latin typeface="Gill Sans" charset="0"/>
                <a:cs typeface="Gill Sans" charset="0"/>
                <a:sym typeface="Gill Sans" charset="0"/>
              </a:rPr>
              <a:t>Apprendre aux élèves à utiliser l</a:t>
            </a:r>
            <a:r>
              <a:rPr lang="ja-JP" altLang="fr-FR" sz="9900" b="1" dirty="0" smtClean="0">
                <a:latin typeface="Gill Sans" charset="0"/>
                <a:cs typeface="Gill Sans" charset="0"/>
                <a:sym typeface="Gill Sans" charset="0"/>
              </a:rPr>
              <a:t>’</a:t>
            </a:r>
            <a:r>
              <a:rPr lang="fr-FR" sz="9900" b="1" dirty="0" smtClean="0">
                <a:latin typeface="Gill Sans" charset="0"/>
                <a:cs typeface="Gill Sans" charset="0"/>
                <a:sym typeface="Gill Sans" charset="0"/>
              </a:rPr>
              <a:t>ordinateur pour mieux écrire</a:t>
            </a:r>
            <a:endParaRPr lang="fr-FR" sz="9900" dirty="0" smtClean="0"/>
          </a:p>
        </p:txBody>
      </p:sp>
      <p:sp>
        <p:nvSpPr>
          <p:cNvPr id="283650" name="AutoShape 2"/>
          <p:cNvSpPr>
            <a:spLocks/>
          </p:cNvSpPr>
          <p:nvPr/>
        </p:nvSpPr>
        <p:spPr bwMode="auto">
          <a:xfrm>
            <a:off x="6265863" y="9258300"/>
            <a:ext cx="457200" cy="368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fld id="{7C79002D-1A26-D342-9494-EED35A1B66E9}" type="slidenum">
              <a:rPr lang="fr-FR" sz="1800">
                <a:cs typeface="Gill Sans" charset="0"/>
              </a:rPr>
              <a:pPr>
                <a:defRPr/>
              </a:pPr>
              <a:t>90</a:t>
            </a:fld>
            <a:endParaRPr lang="fr-FR">
              <a:cs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673" name="Picture 1" descr="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3175"/>
            <a:ext cx="11696700" cy="1559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>
    <p:wipe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697" name="Picture 1" descr="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-5786438"/>
            <a:ext cx="11696700" cy="1559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3" name="Rectangle 1"/>
          <p:cNvSpPr>
            <a:spLocks noGrp="1" noChangeArrowheads="1"/>
          </p:cNvSpPr>
          <p:nvPr>
            <p:ph type="title"/>
          </p:nvPr>
        </p:nvSpPr>
        <p:spPr>
          <a:xfrm>
            <a:off x="3644900" y="1955800"/>
            <a:ext cx="8382000" cy="5842000"/>
          </a:xfrm>
        </p:spPr>
        <p:txBody>
          <a:bodyPr/>
          <a:lstStyle/>
          <a:p>
            <a:pPr algn="l" defTabSz="457200" eaLnBrk="1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/>
            </a:pPr>
            <a:r>
              <a:rPr lang="fr-FR" sz="27700" b="1" dirty="0" smtClean="0">
                <a:solidFill>
                  <a:srgbClr val="FFFBE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cs typeface="Gill Sans" charset="0"/>
                <a:sym typeface="Gill Sans" charset="0"/>
              </a:rPr>
              <a:t>X.</a:t>
            </a:r>
            <a:endParaRPr lang="fr-FR" dirty="0" smtClean="0"/>
          </a:p>
        </p:txBody>
      </p:sp>
      <p:sp>
        <p:nvSpPr>
          <p:cNvPr id="530434" name="AutoShape 2"/>
          <p:cNvSpPr>
            <a:spLocks/>
          </p:cNvSpPr>
          <p:nvPr/>
        </p:nvSpPr>
        <p:spPr bwMode="auto">
          <a:xfrm>
            <a:off x="12438063" y="9361488"/>
            <a:ext cx="554037" cy="396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algn="r" defTabSz="647700">
              <a:defRPr/>
            </a:pPr>
            <a:fld id="{99853E85-0E21-6948-949E-C13AD22B7B76}" type="slidenum">
              <a:rPr lang="fr-FR" sz="2200">
                <a:solidFill>
                  <a:srgbClr val="E0E0E0"/>
                </a:solidFill>
                <a:latin typeface="Arial" charset="0"/>
                <a:cs typeface="Arial" charset="0"/>
                <a:sym typeface="Arial" charset="0"/>
              </a:rPr>
              <a:pPr algn="r" defTabSz="647700">
                <a:defRPr/>
              </a:pPr>
              <a:t>93</a:t>
            </a:fld>
            <a:endParaRPr lang="fr-FR">
              <a:cs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7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" y="-2679700"/>
            <a:ext cx="12966700" cy="8953500"/>
          </a:xfrm>
        </p:spPr>
        <p:txBody>
          <a:bodyPr/>
          <a:lstStyle/>
          <a:p>
            <a:pPr defTabSz="584200" eaLnBrk="1">
              <a:defRPr/>
            </a:pPr>
            <a:r>
              <a:rPr lang="fr-FR" sz="11100" b="1" dirty="0" smtClean="0">
                <a:latin typeface="Gill Sans" charset="0"/>
                <a:cs typeface="Gill Sans" charset="0"/>
                <a:sym typeface="Gill Sans" charset="0"/>
              </a:rPr>
              <a:t>Conclusion</a:t>
            </a:r>
            <a:endParaRPr lang="fr-FR" dirty="0" smtClean="0"/>
          </a:p>
        </p:txBody>
      </p:sp>
      <p:sp>
        <p:nvSpPr>
          <p:cNvPr id="531458" name="AutoShape 2"/>
          <p:cNvSpPr>
            <a:spLocks/>
          </p:cNvSpPr>
          <p:nvPr/>
        </p:nvSpPr>
        <p:spPr bwMode="auto">
          <a:xfrm>
            <a:off x="6265863" y="9258300"/>
            <a:ext cx="457200" cy="368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fld id="{D6AD26EB-D3FD-8249-91E3-E9C50E34E6A0}" type="slidenum">
              <a:rPr lang="fr-FR" sz="1800">
                <a:cs typeface="Gill Sans" charset="0"/>
              </a:rPr>
              <a:pPr>
                <a:defRPr/>
              </a:pPr>
              <a:t>94</a:t>
            </a:fld>
            <a:endParaRPr lang="fr-FR">
              <a:cs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1" name="AutoShape 1"/>
          <p:cNvSpPr>
            <a:spLocks/>
          </p:cNvSpPr>
          <p:nvPr/>
        </p:nvSpPr>
        <p:spPr bwMode="auto">
          <a:xfrm>
            <a:off x="1546225" y="2959100"/>
            <a:ext cx="9601200" cy="38227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algn="l" defTabSz="647700">
              <a:spcBef>
                <a:spcPts val="200"/>
              </a:spcBef>
              <a:buClr>
                <a:srgbClr val="FFFFFF"/>
              </a:buClr>
              <a:tabLst>
                <a:tab pos="1219200" algn="l"/>
              </a:tabLst>
              <a:defRPr/>
            </a:pPr>
            <a:r>
              <a:rPr lang="fr-FR" sz="25500" b="1">
                <a:solidFill>
                  <a:srgbClr val="FDFFF3"/>
                </a:solidFill>
                <a:effectLst>
                  <a:outerShdw blurRad="38100" dist="38100" dir="2700000" algn="tl">
                    <a:srgbClr val="53585F"/>
                  </a:outerShdw>
                </a:effectLst>
                <a:cs typeface="Gill Sans" charset="0"/>
              </a:rPr>
              <a:t>Merci</a:t>
            </a:r>
            <a:endParaRPr lang="fr-FR">
              <a:cs typeface="Gill Sans" charset="0"/>
            </a:endParaRPr>
          </a:p>
        </p:txBody>
      </p:sp>
      <p:sp>
        <p:nvSpPr>
          <p:cNvPr id="619522" name="AutoShape 2"/>
          <p:cNvSpPr>
            <a:spLocks/>
          </p:cNvSpPr>
          <p:nvPr/>
        </p:nvSpPr>
        <p:spPr bwMode="auto">
          <a:xfrm>
            <a:off x="12573000" y="9318625"/>
            <a:ext cx="546100" cy="431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defTabSz="457200">
              <a:lnSpc>
                <a:spcPts val="2800"/>
              </a:lnSpc>
              <a:tabLst>
                <a:tab pos="1066800" algn="l"/>
              </a:tabLst>
              <a:defRPr/>
            </a:pPr>
            <a:fld id="{AE8939B0-95D0-784B-8DA2-74A09A6A537F}" type="slidenum">
              <a:rPr lang="fr-FR" sz="2400">
                <a:solidFill>
                  <a:srgbClr val="EBEBEB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Gill Sans" charset="0"/>
              </a:rPr>
              <a:pPr defTabSz="457200">
                <a:lnSpc>
                  <a:spcPts val="2800"/>
                </a:lnSpc>
                <a:tabLst>
                  <a:tab pos="1066800" algn="l"/>
                </a:tabLst>
                <a:defRPr/>
              </a:pPr>
              <a:t>95</a:t>
            </a:fld>
            <a:endParaRPr lang="fr-FR">
              <a:cs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5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966700" cy="5791200"/>
          </a:xfrm>
        </p:spPr>
        <p:txBody>
          <a:bodyPr/>
          <a:lstStyle/>
          <a:p>
            <a:pPr defTabSz="584200" eaLnBrk="1">
              <a:defRPr/>
            </a:pPr>
            <a:r>
              <a:rPr lang="fr-FR" sz="13300" b="1" smtClean="0">
                <a:latin typeface="Gill Sans" charset="0"/>
                <a:cs typeface="Gill Sans" charset="0"/>
                <a:sym typeface="Gill Sans" charset="0"/>
              </a:rPr>
              <a:t>karsenti.ca</a:t>
            </a:r>
            <a:endParaRPr lang="fr-FR" smtClean="0"/>
          </a:p>
        </p:txBody>
      </p:sp>
    </p:spTree>
  </p:cSld>
  <p:clrMapOvr>
    <a:masterClrMapping/>
  </p:clrMapOvr>
  <p:transition xmlns:p14="http://schemas.microsoft.com/office/powerpoint/2010/main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Thème Office">
  <a:themeElements>
    <a:clrScheme name="">
      <a:dk1>
        <a:srgbClr val="53585F"/>
      </a:dk1>
      <a:lt1>
        <a:srgbClr val="FFFFFF"/>
      </a:lt1>
      <a:dk2>
        <a:srgbClr val="000000"/>
      </a:dk2>
      <a:lt2>
        <a:srgbClr val="DCDEE0"/>
      </a:lt2>
      <a:accent1>
        <a:srgbClr val="0065C1"/>
      </a:accent1>
      <a:accent2>
        <a:srgbClr val="00A6AC"/>
      </a:accent2>
      <a:accent3>
        <a:srgbClr val="AAAAAA"/>
      </a:accent3>
      <a:accent4>
        <a:srgbClr val="DADADA"/>
      </a:accent4>
      <a:accent5>
        <a:srgbClr val="AAB8DD"/>
      </a:accent5>
      <a:accent6>
        <a:srgbClr val="00969B"/>
      </a:accent6>
      <a:hlink>
        <a:srgbClr val="0000FF"/>
      </a:hlink>
      <a:folHlink>
        <a:srgbClr val="FF00FF"/>
      </a:folHlink>
    </a:clrScheme>
    <a:fontScheme name="Thème Office">
      <a:majorFont>
        <a:latin typeface="Calibri"/>
        <a:ea typeface="ＭＳ Ｐゴシック"/>
        <a:cs typeface="Calibri"/>
      </a:majorFont>
      <a:minorFont>
        <a:latin typeface="Gill Sans"/>
        <a:ea typeface="ＭＳ Ｐゴシック"/>
        <a:cs typeface="Gill Sans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3429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ＭＳ Ｐゴシック" charset="0"/>
            <a:cs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3429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ＭＳ Ｐゴシック" charset="0"/>
            <a:cs typeface="Gill Sans" charset="0"/>
            <a:sym typeface="Gill Sans" charset="0"/>
          </a:defRPr>
        </a:defPPr>
      </a:lstStyle>
    </a:lnDef>
  </a:objectDefaults>
  <a:extraClrSchemeLst/>
</a:theme>
</file>

<file path=ppt/theme/theme10.xml><?xml version="1.0" encoding="utf-8"?>
<a:theme xmlns:a="http://schemas.openxmlformats.org/drawingml/2006/main" name="15_Thème Office">
  <a:themeElements>
    <a:clrScheme name="">
      <a:dk1>
        <a:srgbClr val="53585F"/>
      </a:dk1>
      <a:lt1>
        <a:srgbClr val="FFFFFF"/>
      </a:lt1>
      <a:dk2>
        <a:srgbClr val="000000"/>
      </a:dk2>
      <a:lt2>
        <a:srgbClr val="DCDEE0"/>
      </a:lt2>
      <a:accent1>
        <a:srgbClr val="0065C1"/>
      </a:accent1>
      <a:accent2>
        <a:srgbClr val="00A6AC"/>
      </a:accent2>
      <a:accent3>
        <a:srgbClr val="AAAAAA"/>
      </a:accent3>
      <a:accent4>
        <a:srgbClr val="DADADA"/>
      </a:accent4>
      <a:accent5>
        <a:srgbClr val="AAB8DD"/>
      </a:accent5>
      <a:accent6>
        <a:srgbClr val="00969B"/>
      </a:accent6>
      <a:hlink>
        <a:srgbClr val="0000FF"/>
      </a:hlink>
      <a:folHlink>
        <a:srgbClr val="FF00FF"/>
      </a:folHlink>
    </a:clrScheme>
    <a:fontScheme name="Thème Office">
      <a:majorFont>
        <a:latin typeface="Calibri"/>
        <a:ea typeface="ＭＳ Ｐゴシック"/>
        <a:cs typeface="Calibri"/>
      </a:majorFont>
      <a:minorFont>
        <a:latin typeface="Gill Sans"/>
        <a:ea typeface="ＭＳ Ｐゴシック"/>
        <a:cs typeface="Gill Sans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3429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ＭＳ Ｐゴシック" charset="0"/>
            <a:cs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3429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ＭＳ Ｐゴシック" charset="0"/>
            <a:cs typeface="Gill Sans" charset="0"/>
            <a:sym typeface="Gill Sans" charset="0"/>
          </a:defRPr>
        </a:defPPr>
      </a:lstStyle>
    </a:lnDef>
  </a:objectDefaults>
  <a:extraClrSchemeLst/>
</a:theme>
</file>

<file path=ppt/theme/theme11.xml><?xml version="1.0" encoding="utf-8"?>
<a:theme xmlns:a="http://schemas.openxmlformats.org/drawingml/2006/main" name="16_Thème Office">
  <a:themeElements>
    <a:clrScheme name="">
      <a:dk1>
        <a:srgbClr val="53585F"/>
      </a:dk1>
      <a:lt1>
        <a:srgbClr val="FFFFFF"/>
      </a:lt1>
      <a:dk2>
        <a:srgbClr val="000000"/>
      </a:dk2>
      <a:lt2>
        <a:srgbClr val="DCDEE0"/>
      </a:lt2>
      <a:accent1>
        <a:srgbClr val="0065C1"/>
      </a:accent1>
      <a:accent2>
        <a:srgbClr val="00A6AC"/>
      </a:accent2>
      <a:accent3>
        <a:srgbClr val="AAAAAA"/>
      </a:accent3>
      <a:accent4>
        <a:srgbClr val="DADADA"/>
      </a:accent4>
      <a:accent5>
        <a:srgbClr val="AAB8DD"/>
      </a:accent5>
      <a:accent6>
        <a:srgbClr val="00969B"/>
      </a:accent6>
      <a:hlink>
        <a:srgbClr val="0000FF"/>
      </a:hlink>
      <a:folHlink>
        <a:srgbClr val="FF00FF"/>
      </a:folHlink>
    </a:clrScheme>
    <a:fontScheme name="Thème Office">
      <a:majorFont>
        <a:latin typeface="Calibri"/>
        <a:ea typeface="ＭＳ Ｐゴシック"/>
        <a:cs typeface="Calibri"/>
      </a:majorFont>
      <a:minorFont>
        <a:latin typeface="Gill Sans"/>
        <a:ea typeface="ＭＳ Ｐゴシック"/>
        <a:cs typeface="Gill Sans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3429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ＭＳ Ｐゴシック" charset="0"/>
            <a:cs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3429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ＭＳ Ｐゴシック" charset="0"/>
            <a:cs typeface="Gill Sans" charset="0"/>
            <a:sym typeface="Gill Sans" charset="0"/>
          </a:defRPr>
        </a:defPPr>
      </a:lstStyle>
    </a:lnDef>
  </a:objectDefaults>
  <a:extraClrSchemeLst/>
</a:theme>
</file>

<file path=ppt/theme/theme1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FFFFFF"/>
      </a:accent3>
      <a:accent4>
        <a:srgbClr val="000000"/>
      </a:accent4>
      <a:accent5>
        <a:srgbClr val="AAB8DD"/>
      </a:accent5>
      <a:accent6>
        <a:srgbClr val="00969B"/>
      </a:accent6>
      <a:hlink>
        <a:srgbClr val="0000FF"/>
      </a:hlink>
      <a:folHlink>
        <a:srgbClr val="FF00FF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Thème Office">
  <a:themeElements>
    <a:clrScheme name="">
      <a:dk1>
        <a:srgbClr val="53585F"/>
      </a:dk1>
      <a:lt1>
        <a:srgbClr val="FFFFFF"/>
      </a:lt1>
      <a:dk2>
        <a:srgbClr val="000000"/>
      </a:dk2>
      <a:lt2>
        <a:srgbClr val="DCDEE0"/>
      </a:lt2>
      <a:accent1>
        <a:srgbClr val="0065C1"/>
      </a:accent1>
      <a:accent2>
        <a:srgbClr val="00A6AC"/>
      </a:accent2>
      <a:accent3>
        <a:srgbClr val="AAAAAA"/>
      </a:accent3>
      <a:accent4>
        <a:srgbClr val="DADADA"/>
      </a:accent4>
      <a:accent5>
        <a:srgbClr val="AAB8DD"/>
      </a:accent5>
      <a:accent6>
        <a:srgbClr val="00969B"/>
      </a:accent6>
      <a:hlink>
        <a:srgbClr val="0000FF"/>
      </a:hlink>
      <a:folHlink>
        <a:srgbClr val="FF00FF"/>
      </a:folHlink>
    </a:clrScheme>
    <a:fontScheme name="Thème Office">
      <a:majorFont>
        <a:latin typeface="Calibri"/>
        <a:ea typeface="ＭＳ Ｐゴシック"/>
        <a:cs typeface="Calibri"/>
      </a:majorFont>
      <a:minorFont>
        <a:latin typeface="Gill Sans"/>
        <a:ea typeface="ＭＳ Ｐゴシック"/>
        <a:cs typeface="Gill Sans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3429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ＭＳ Ｐゴシック" charset="0"/>
            <a:cs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3429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ＭＳ Ｐゴシック" charset="0"/>
            <a:cs typeface="Gill Sans" charset="0"/>
            <a:sym typeface="Gill Sans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3_Thème Office">
  <a:themeElements>
    <a:clrScheme name="">
      <a:dk1>
        <a:srgbClr val="53585F"/>
      </a:dk1>
      <a:lt1>
        <a:srgbClr val="FFFFFF"/>
      </a:lt1>
      <a:dk2>
        <a:srgbClr val="000000"/>
      </a:dk2>
      <a:lt2>
        <a:srgbClr val="DCDEE0"/>
      </a:lt2>
      <a:accent1>
        <a:srgbClr val="0065C1"/>
      </a:accent1>
      <a:accent2>
        <a:srgbClr val="00A6AC"/>
      </a:accent2>
      <a:accent3>
        <a:srgbClr val="AAAAAA"/>
      </a:accent3>
      <a:accent4>
        <a:srgbClr val="DADADA"/>
      </a:accent4>
      <a:accent5>
        <a:srgbClr val="AAB8DD"/>
      </a:accent5>
      <a:accent6>
        <a:srgbClr val="00969B"/>
      </a:accent6>
      <a:hlink>
        <a:srgbClr val="0000FF"/>
      </a:hlink>
      <a:folHlink>
        <a:srgbClr val="FF00FF"/>
      </a:folHlink>
    </a:clrScheme>
    <a:fontScheme name="Thème Office">
      <a:majorFont>
        <a:latin typeface="Calibri"/>
        <a:ea typeface="ＭＳ Ｐゴシック"/>
        <a:cs typeface="Calibri"/>
      </a:majorFont>
      <a:minorFont>
        <a:latin typeface="Gill Sans"/>
        <a:ea typeface="ＭＳ Ｐゴシック"/>
        <a:cs typeface="Gill Sans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3429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ＭＳ Ｐゴシック" charset="0"/>
            <a:cs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3429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ＭＳ Ｐゴシック" charset="0"/>
            <a:cs typeface="Gill Sans" charset="0"/>
            <a:sym typeface="Gill Sans" charset="0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4_Thème Office">
  <a:themeElements>
    <a:clrScheme name="">
      <a:dk1>
        <a:srgbClr val="53585F"/>
      </a:dk1>
      <a:lt1>
        <a:srgbClr val="FFFFFF"/>
      </a:lt1>
      <a:dk2>
        <a:srgbClr val="000000"/>
      </a:dk2>
      <a:lt2>
        <a:srgbClr val="DCDEE0"/>
      </a:lt2>
      <a:accent1>
        <a:srgbClr val="0065C1"/>
      </a:accent1>
      <a:accent2>
        <a:srgbClr val="00A6AC"/>
      </a:accent2>
      <a:accent3>
        <a:srgbClr val="AAAAAA"/>
      </a:accent3>
      <a:accent4>
        <a:srgbClr val="DADADA"/>
      </a:accent4>
      <a:accent5>
        <a:srgbClr val="AAB8DD"/>
      </a:accent5>
      <a:accent6>
        <a:srgbClr val="00969B"/>
      </a:accent6>
      <a:hlink>
        <a:srgbClr val="0000FF"/>
      </a:hlink>
      <a:folHlink>
        <a:srgbClr val="FF00FF"/>
      </a:folHlink>
    </a:clrScheme>
    <a:fontScheme name="Thème Office">
      <a:majorFont>
        <a:latin typeface="Calibri"/>
        <a:ea typeface="ＭＳ Ｐゴシック"/>
        <a:cs typeface="Calibri"/>
      </a:majorFont>
      <a:minorFont>
        <a:latin typeface="Gill Sans"/>
        <a:ea typeface="ＭＳ Ｐゴシック"/>
        <a:cs typeface="Gill Sans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3429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ＭＳ Ｐゴシック" charset="0"/>
            <a:cs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3429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ＭＳ Ｐゴシック" charset="0"/>
            <a:cs typeface="Gill Sans" charset="0"/>
            <a:sym typeface="Gill Sans" charset="0"/>
          </a:defRPr>
        </a:defPPr>
      </a:lstStyle>
    </a:lnDef>
  </a:objectDefaults>
  <a:extraClrSchemeLst/>
</a:theme>
</file>

<file path=ppt/theme/theme5.xml><?xml version="1.0" encoding="utf-8"?>
<a:theme xmlns:a="http://schemas.openxmlformats.org/drawingml/2006/main" name="8_Thème Office">
  <a:themeElements>
    <a:clrScheme name="">
      <a:dk1>
        <a:srgbClr val="53585F"/>
      </a:dk1>
      <a:lt1>
        <a:srgbClr val="FFFFFF"/>
      </a:lt1>
      <a:dk2>
        <a:srgbClr val="000000"/>
      </a:dk2>
      <a:lt2>
        <a:srgbClr val="DCDEE0"/>
      </a:lt2>
      <a:accent1>
        <a:srgbClr val="0065C1"/>
      </a:accent1>
      <a:accent2>
        <a:srgbClr val="00A6AC"/>
      </a:accent2>
      <a:accent3>
        <a:srgbClr val="AAAAAA"/>
      </a:accent3>
      <a:accent4>
        <a:srgbClr val="DADADA"/>
      </a:accent4>
      <a:accent5>
        <a:srgbClr val="AAB8DD"/>
      </a:accent5>
      <a:accent6>
        <a:srgbClr val="00969B"/>
      </a:accent6>
      <a:hlink>
        <a:srgbClr val="0000FF"/>
      </a:hlink>
      <a:folHlink>
        <a:srgbClr val="FF00FF"/>
      </a:folHlink>
    </a:clrScheme>
    <a:fontScheme name="Thème Office">
      <a:majorFont>
        <a:latin typeface="Calibri"/>
        <a:ea typeface="ＭＳ Ｐゴシック"/>
        <a:cs typeface="Calibri"/>
      </a:majorFont>
      <a:minorFont>
        <a:latin typeface="Gill Sans"/>
        <a:ea typeface="ＭＳ Ｐゴシック"/>
        <a:cs typeface="Gill Sans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3429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ＭＳ Ｐゴシック" charset="0"/>
            <a:cs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3429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ＭＳ Ｐゴシック" charset="0"/>
            <a:cs typeface="Gill Sans" charset="0"/>
            <a:sym typeface="Gill Sans" charset="0"/>
          </a:defRPr>
        </a:defPPr>
      </a:lstStyle>
    </a:lnDef>
  </a:objectDefaults>
  <a:extraClrSchemeLst/>
</a:theme>
</file>

<file path=ppt/theme/theme6.xml><?xml version="1.0" encoding="utf-8"?>
<a:theme xmlns:a="http://schemas.openxmlformats.org/drawingml/2006/main" name="10_Thème Office">
  <a:themeElements>
    <a:clrScheme name="">
      <a:dk1>
        <a:srgbClr val="53585F"/>
      </a:dk1>
      <a:lt1>
        <a:srgbClr val="FFFFFF"/>
      </a:lt1>
      <a:dk2>
        <a:srgbClr val="000000"/>
      </a:dk2>
      <a:lt2>
        <a:srgbClr val="DCDEE0"/>
      </a:lt2>
      <a:accent1>
        <a:srgbClr val="0065C1"/>
      </a:accent1>
      <a:accent2>
        <a:srgbClr val="00A6AC"/>
      </a:accent2>
      <a:accent3>
        <a:srgbClr val="AAAAAA"/>
      </a:accent3>
      <a:accent4>
        <a:srgbClr val="DADADA"/>
      </a:accent4>
      <a:accent5>
        <a:srgbClr val="AAB8DD"/>
      </a:accent5>
      <a:accent6>
        <a:srgbClr val="00969B"/>
      </a:accent6>
      <a:hlink>
        <a:srgbClr val="0000FF"/>
      </a:hlink>
      <a:folHlink>
        <a:srgbClr val="FF00FF"/>
      </a:folHlink>
    </a:clrScheme>
    <a:fontScheme name="Thème Office">
      <a:majorFont>
        <a:latin typeface="Calibri"/>
        <a:ea typeface="ＭＳ Ｐゴシック"/>
        <a:cs typeface="Calibri"/>
      </a:majorFont>
      <a:minorFont>
        <a:latin typeface="Gill Sans"/>
        <a:ea typeface="ＭＳ Ｐゴシック"/>
        <a:cs typeface="Gill Sans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3429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ＭＳ Ｐゴシック" charset="0"/>
            <a:cs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3429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ＭＳ Ｐゴシック" charset="0"/>
            <a:cs typeface="Gill Sans" charset="0"/>
            <a:sym typeface="Gill Sans" charset="0"/>
          </a:defRPr>
        </a:defPPr>
      </a:lstStyle>
    </a:lnDef>
  </a:objectDefaults>
  <a:extraClrSchemeLst/>
</a:theme>
</file>

<file path=ppt/theme/theme7.xml><?xml version="1.0" encoding="utf-8"?>
<a:theme xmlns:a="http://schemas.openxmlformats.org/drawingml/2006/main" name="11_Thème Office">
  <a:themeElements>
    <a:clrScheme name="">
      <a:dk1>
        <a:srgbClr val="53585F"/>
      </a:dk1>
      <a:lt1>
        <a:srgbClr val="FFFFFF"/>
      </a:lt1>
      <a:dk2>
        <a:srgbClr val="000000"/>
      </a:dk2>
      <a:lt2>
        <a:srgbClr val="DCDEE0"/>
      </a:lt2>
      <a:accent1>
        <a:srgbClr val="0065C1"/>
      </a:accent1>
      <a:accent2>
        <a:srgbClr val="00A6AC"/>
      </a:accent2>
      <a:accent3>
        <a:srgbClr val="AAAAAA"/>
      </a:accent3>
      <a:accent4>
        <a:srgbClr val="DADADA"/>
      </a:accent4>
      <a:accent5>
        <a:srgbClr val="AAB8DD"/>
      </a:accent5>
      <a:accent6>
        <a:srgbClr val="00969B"/>
      </a:accent6>
      <a:hlink>
        <a:srgbClr val="0000FF"/>
      </a:hlink>
      <a:folHlink>
        <a:srgbClr val="FF00FF"/>
      </a:folHlink>
    </a:clrScheme>
    <a:fontScheme name="Thème Office">
      <a:majorFont>
        <a:latin typeface="Calibri"/>
        <a:ea typeface="ＭＳ Ｐゴシック"/>
        <a:cs typeface="Calibri"/>
      </a:majorFont>
      <a:minorFont>
        <a:latin typeface="Gill Sans"/>
        <a:ea typeface="ＭＳ Ｐゴシック"/>
        <a:cs typeface="Gill Sans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3429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ＭＳ Ｐゴシック" charset="0"/>
            <a:cs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3429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ＭＳ Ｐゴシック" charset="0"/>
            <a:cs typeface="Gill Sans" charset="0"/>
            <a:sym typeface="Gill Sans" charset="0"/>
          </a:defRPr>
        </a:defPPr>
      </a:lstStyle>
    </a:lnDef>
  </a:objectDefaults>
  <a:extraClrSchemeLst/>
</a:theme>
</file>

<file path=ppt/theme/theme8.xml><?xml version="1.0" encoding="utf-8"?>
<a:theme xmlns:a="http://schemas.openxmlformats.org/drawingml/2006/main" name="13_Thème Office">
  <a:themeElements>
    <a:clrScheme name="">
      <a:dk1>
        <a:srgbClr val="53585F"/>
      </a:dk1>
      <a:lt1>
        <a:srgbClr val="FFFFFF"/>
      </a:lt1>
      <a:dk2>
        <a:srgbClr val="000000"/>
      </a:dk2>
      <a:lt2>
        <a:srgbClr val="DCDEE0"/>
      </a:lt2>
      <a:accent1>
        <a:srgbClr val="0065C1"/>
      </a:accent1>
      <a:accent2>
        <a:srgbClr val="00A6AC"/>
      </a:accent2>
      <a:accent3>
        <a:srgbClr val="AAAAAA"/>
      </a:accent3>
      <a:accent4>
        <a:srgbClr val="DADADA"/>
      </a:accent4>
      <a:accent5>
        <a:srgbClr val="AAB8DD"/>
      </a:accent5>
      <a:accent6>
        <a:srgbClr val="00969B"/>
      </a:accent6>
      <a:hlink>
        <a:srgbClr val="0000FF"/>
      </a:hlink>
      <a:folHlink>
        <a:srgbClr val="FF00FF"/>
      </a:folHlink>
    </a:clrScheme>
    <a:fontScheme name="Thème Office">
      <a:majorFont>
        <a:latin typeface="Calibri"/>
        <a:ea typeface="ＭＳ Ｐゴシック"/>
        <a:cs typeface="Calibri"/>
      </a:majorFont>
      <a:minorFont>
        <a:latin typeface="Gill Sans"/>
        <a:ea typeface="ＭＳ Ｐゴシック"/>
        <a:cs typeface="Gill Sans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3429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ＭＳ Ｐゴシック" charset="0"/>
            <a:cs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3429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ＭＳ Ｐゴシック" charset="0"/>
            <a:cs typeface="Gill Sans" charset="0"/>
            <a:sym typeface="Gill Sans" charset="0"/>
          </a:defRPr>
        </a:defPPr>
      </a:lstStyle>
    </a:lnDef>
  </a:objectDefaults>
  <a:extraClrSchemeLst/>
</a:theme>
</file>

<file path=ppt/theme/theme9.xml><?xml version="1.0" encoding="utf-8"?>
<a:theme xmlns:a="http://schemas.openxmlformats.org/drawingml/2006/main" name="14_Thème Office">
  <a:themeElements>
    <a:clrScheme name="">
      <a:dk1>
        <a:srgbClr val="53585F"/>
      </a:dk1>
      <a:lt1>
        <a:srgbClr val="FFFFFF"/>
      </a:lt1>
      <a:dk2>
        <a:srgbClr val="000000"/>
      </a:dk2>
      <a:lt2>
        <a:srgbClr val="DCDEE0"/>
      </a:lt2>
      <a:accent1>
        <a:srgbClr val="0065C1"/>
      </a:accent1>
      <a:accent2>
        <a:srgbClr val="00A6AC"/>
      </a:accent2>
      <a:accent3>
        <a:srgbClr val="AAAAAA"/>
      </a:accent3>
      <a:accent4>
        <a:srgbClr val="DADADA"/>
      </a:accent4>
      <a:accent5>
        <a:srgbClr val="AAB8DD"/>
      </a:accent5>
      <a:accent6>
        <a:srgbClr val="00969B"/>
      </a:accent6>
      <a:hlink>
        <a:srgbClr val="0000FF"/>
      </a:hlink>
      <a:folHlink>
        <a:srgbClr val="FF00FF"/>
      </a:folHlink>
    </a:clrScheme>
    <a:fontScheme name="Thème Office">
      <a:majorFont>
        <a:latin typeface="Calibri"/>
        <a:ea typeface="ＭＳ Ｐゴシック"/>
        <a:cs typeface="Calibri"/>
      </a:majorFont>
      <a:minorFont>
        <a:latin typeface="Gill Sans"/>
        <a:ea typeface="ＭＳ Ｐゴシック"/>
        <a:cs typeface="Gill Sans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3429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ＭＳ Ｐゴシック" charset="0"/>
            <a:cs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3429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ＭＳ Ｐゴシック" charset="0"/>
            <a:cs typeface="Gill Sans" charset="0"/>
            <a:sym typeface="Gill Sans" charset="0"/>
          </a:defRPr>
        </a:defPPr>
      </a:lst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663</Words>
  <Application>Microsoft Macintosh PowerPoint</Application>
  <PresentationFormat>Personnalisé</PresentationFormat>
  <Paragraphs>210</Paragraphs>
  <Slides>96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11</vt:i4>
      </vt:variant>
      <vt:variant>
        <vt:lpstr>Titres des diapositives</vt:lpstr>
      </vt:variant>
      <vt:variant>
        <vt:i4>96</vt:i4>
      </vt:variant>
    </vt:vector>
  </HeadingPairs>
  <TitlesOfParts>
    <vt:vector size="107" baseType="lpstr">
      <vt:lpstr>Thème Office</vt:lpstr>
      <vt:lpstr>2_Thème Office</vt:lpstr>
      <vt:lpstr>3_Thème Office</vt:lpstr>
      <vt:lpstr>4_Thème Office</vt:lpstr>
      <vt:lpstr>8_Thème Office</vt:lpstr>
      <vt:lpstr>10_Thème Office</vt:lpstr>
      <vt:lpstr>11_Thème Office</vt:lpstr>
      <vt:lpstr>13_Thème Office</vt:lpstr>
      <vt:lpstr>14_Thème Office</vt:lpstr>
      <vt:lpstr>15_Thème Office</vt:lpstr>
      <vt:lpstr>16_Thème Office</vt:lpstr>
      <vt:lpstr>Technologies et pédagogie actives en FGA</vt:lpstr>
      <vt:lpstr>Plan de l’atelier</vt:lpstr>
      <vt:lpstr>Merci.</vt:lpstr>
      <vt:lpstr>I.</vt:lpstr>
      <vt:lpstr>Présentation PowerPoint</vt:lpstr>
      <vt:lpstr>II.</vt:lpstr>
      <vt:lpstr>Les technologies dans notre société</vt:lpstr>
      <vt:lpstr>III.</vt:lpstr>
      <vt:lpstr>Grandes enquêtes réalisées</vt:lpstr>
      <vt:lpstr>Présentation PowerPoint</vt:lpstr>
      <vt:lpstr>Pourquoi cette recherche?</vt:lpstr>
      <vt:lpstr>Des milliers d’iPads dans les écoles du Québec... et ailleurs dans le monde aussi.</vt:lpstr>
      <vt:lpstr>6017 élèves 302 enseignants</vt:lpstr>
      <vt:lpstr>12 Principaux avantages</vt:lpstr>
      <vt:lpstr>Principaux défis</vt:lpstr>
      <vt:lpstr>Apprendre tout en étant distrait?</vt:lpstr>
      <vt:lpstr>Gestion de classe</vt:lpstr>
      <vt:lpstr>Présentation PowerPoint</vt:lpstr>
      <vt:lpstr>Planification pédagogique</vt:lpstr>
      <vt:lpstr>Gestion des travaux des élèves</vt:lpstr>
      <vt:lpstr>Méconnaissance des ressources</vt:lpstr>
      <vt:lpstr>Présentation PowerPoint</vt:lpstr>
      <vt:lpstr>Présentation PowerPoint</vt:lpstr>
      <vt:lpstr>En bref...</vt:lpstr>
      <vt:lpstr>La liste des avantages dépasse grandement celle des défis</vt:lpstr>
      <vt:lpstr>12 avantages majeurs...</vt:lpstr>
      <vt:lpstr>Et bien d’autres qui viendront avec l’usage.</vt:lpstr>
      <vt:lpstr>Un principal défi:</vt:lpstr>
      <vt:lpstr>Le iPad: outil d’apprentissage ou source de distraction?</vt:lpstr>
      <vt:lpstr>IV.</vt:lpstr>
      <vt:lpstr>Les TBI dans les établissements scolaires</vt:lpstr>
      <vt:lpstr>La liste des avantages dépasse grandement celle des défis</vt:lpstr>
      <vt:lpstr>Néanmoins...</vt:lpstr>
      <vt:lpstr>V.</vt:lpstr>
      <vt:lpstr>Les contextes où chaque élève possède son ordinateur</vt:lpstr>
      <vt:lpstr>Présentation PowerPoint</vt:lpstr>
      <vt:lpstr>L’expérience d’une commission scolaire</vt:lpstr>
      <vt:lpstr>Le regroupement d’écoles au Canada et aux USA où le taux de décrochage scolaire a le plus baissé...</vt:lpstr>
      <vt:lpstr>44 % à 19 %</vt:lpstr>
      <vt:lpstr>VI.</vt:lpstr>
      <vt:lpstr>Les téléphones cellulaires à l’école?</vt:lpstr>
      <vt:lpstr>Parfois des avantages?</vt:lpstr>
      <vt:lpstr>Présentation PowerPoint</vt:lpstr>
      <vt:lpstr>Présentation PowerPoint</vt:lpstr>
      <vt:lpstr>Présentation PowerPoint</vt:lpstr>
      <vt:lpstr>VII.</vt:lpstr>
      <vt:lpstr>Principales observations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VIII.</vt:lpstr>
      <vt:lpstr>Principaux défis</vt:lpstr>
      <vt:lpstr>Un enseignement en pleine mutation?</vt:lpstr>
      <vt:lpstr>Accès à la connaissance... le plus grand impact?</vt:lpstr>
      <vt:lpstr>Avant…</vt:lpstr>
      <vt:lpstr>Maintenant</vt:lpstr>
      <vt:lpstr>Présentation PowerPoint</vt:lpstr>
      <vt:lpstr>Présentation PowerPoint</vt:lpstr>
      <vt:lpstr>Les technologies peuvent être chronophages</vt:lpstr>
      <vt:lpstr>Présentation PowerPoint</vt:lpstr>
      <vt:lpstr>Le saviez-vous?</vt:lpstr>
      <vt:lpstr>Présentation PowerPoint</vt:lpstr>
      <vt:lpstr>Le saviez-vous?</vt:lpstr>
      <vt:lpstr>Le saviez-vous?</vt:lpstr>
      <vt:lpstr>Le saviez-vous?</vt:lpstr>
      <vt:lpstr>Le saviez-vous?</vt:lpstr>
      <vt:lpstr>Qui sont les experts?</vt:lpstr>
      <vt:lpstr>Les experts de quoi ?</vt:lpstr>
      <vt:lpstr>Présentation PowerPoint</vt:lpstr>
      <vt:lpstr>Qui sont les experts de l’apprentissage?</vt:lpstr>
      <vt:lpstr>Présentation PowerPoint</vt:lpstr>
      <vt:lpstr>Pour que ça marche... il faut arrimer les deux expertises.</vt:lpstr>
      <vt:lpstr>Pour que ça marche... il faut arrimer les deux intérêts.</vt:lpstr>
      <vt:lpstr>IX.</vt:lpstr>
      <vt:lpstr>Apprendre aux élèves à utiliser l’ordinateur pour mieux écrire</vt:lpstr>
      <vt:lpstr>Présentation PowerPoint</vt:lpstr>
      <vt:lpstr>Présentation PowerPoint</vt:lpstr>
      <vt:lpstr>X.</vt:lpstr>
      <vt:lpstr>Conclusion</vt:lpstr>
      <vt:lpstr>Présentation PowerPoint</vt:lpstr>
      <vt:lpstr>karsenti.ca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Technologies et pédagogie actives en FGA</dc:title>
  <cp:lastModifiedBy>Thierry Karsenti</cp:lastModifiedBy>
  <cp:revision>6</cp:revision>
  <dcterms:modified xsi:type="dcterms:W3CDTF">2013-12-12T21:01:48Z</dcterms:modified>
</cp:coreProperties>
</file>