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3" r:id="rId3"/>
    <p:sldMasterId id="2147483704" r:id="rId4"/>
  </p:sldMasterIdLst>
  <p:notesMasterIdLst>
    <p:notesMasterId r:id="rId19"/>
  </p:notesMasterIdLst>
  <p:sldIdLst>
    <p:sldId id="256" r:id="rId5"/>
    <p:sldId id="263" r:id="rId6"/>
    <p:sldId id="262" r:id="rId7"/>
    <p:sldId id="257" r:id="rId8"/>
    <p:sldId id="266" r:id="rId9"/>
    <p:sldId id="264" r:id="rId10"/>
    <p:sldId id="265" r:id="rId11"/>
    <p:sldId id="267" r:id="rId12"/>
    <p:sldId id="258" r:id="rId13"/>
    <p:sldId id="259" r:id="rId14"/>
    <p:sldId id="260" r:id="rId15"/>
    <p:sldId id="268" r:id="rId16"/>
    <p:sldId id="269" r:id="rId17"/>
    <p:sldId id="26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128" d="100"/>
          <a:sy n="128" d="100"/>
        </p:scale>
        <p:origin x="1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F1D4E-09FB-4A21-A3A4-DB2D54969501}" type="doc">
      <dgm:prSet loTypeId="urn:microsoft.com/office/officeart/2005/8/layout/hProcess7" loCatId="list" qsTypeId="urn:microsoft.com/office/officeart/2005/8/quickstyle/3d7" qsCatId="3D" csTypeId="urn:microsoft.com/office/officeart/2005/8/colors/accent1_3" csCatId="accent1" phldr="1"/>
      <dgm:spPr/>
      <dgm:t>
        <a:bodyPr/>
        <a:lstStyle/>
        <a:p>
          <a:endParaRPr lang="fr-FR"/>
        </a:p>
      </dgm:t>
    </dgm:pt>
    <dgm:pt modelId="{4163B0C4-A3D9-45F1-9D60-54511E40EA89}">
      <dgm:prSet phldrT="[Texte]"/>
      <dgm:spPr/>
      <dgm:t>
        <a:bodyPr/>
        <a:lstStyle/>
        <a:p>
          <a:r>
            <a:rPr lang="fr-FR" dirty="0"/>
            <a:t>Etape 1</a:t>
          </a:r>
        </a:p>
      </dgm:t>
    </dgm:pt>
    <dgm:pt modelId="{B67943F9-4F3E-4199-AA2E-469A11E6EBD2}" type="parTrans" cxnId="{F3221721-5A3B-4224-8DD8-896F8580DBAD}">
      <dgm:prSet/>
      <dgm:spPr/>
      <dgm:t>
        <a:bodyPr/>
        <a:lstStyle/>
        <a:p>
          <a:endParaRPr lang="fr-FR"/>
        </a:p>
      </dgm:t>
    </dgm:pt>
    <dgm:pt modelId="{3516609F-9200-4CCE-9BC1-B747F1545E06}" type="sibTrans" cxnId="{F3221721-5A3B-4224-8DD8-896F8580DBAD}">
      <dgm:prSet/>
      <dgm:spPr/>
      <dgm:t>
        <a:bodyPr/>
        <a:lstStyle/>
        <a:p>
          <a:endParaRPr lang="fr-FR"/>
        </a:p>
      </dgm:t>
    </dgm:pt>
    <dgm:pt modelId="{6F60C0A6-3CE4-47A2-A39D-62B490C91E62}">
      <dgm:prSet phldrT="[Texte]" custT="1"/>
      <dgm:spPr/>
      <dgm:t>
        <a:bodyPr/>
        <a:lstStyle/>
        <a:p>
          <a:r>
            <a:rPr lang="fr-FR" sz="5400" b="1" dirty="0">
              <a:solidFill>
                <a:srgbClr val="C00000"/>
              </a:solidFill>
              <a:effectLst>
                <a:outerShdw blurRad="38100" dist="38100" dir="2700000" algn="tl">
                  <a:srgbClr val="000000">
                    <a:alpha val="43137"/>
                  </a:srgbClr>
                </a:outerShdw>
              </a:effectLst>
            </a:rPr>
            <a:t>Récit de pratique</a:t>
          </a:r>
        </a:p>
      </dgm:t>
    </dgm:pt>
    <dgm:pt modelId="{EECEE090-0E97-4ED2-9D6E-EB90CE5333B0}" type="parTrans" cxnId="{32EFFEE5-223B-4E59-A7D8-22F749D0065A}">
      <dgm:prSet/>
      <dgm:spPr/>
      <dgm:t>
        <a:bodyPr/>
        <a:lstStyle/>
        <a:p>
          <a:endParaRPr lang="fr-FR"/>
        </a:p>
      </dgm:t>
    </dgm:pt>
    <dgm:pt modelId="{1A5A4777-5CBB-4D6E-BF73-F85319FA2957}" type="sibTrans" cxnId="{32EFFEE5-223B-4E59-A7D8-22F749D0065A}">
      <dgm:prSet/>
      <dgm:spPr/>
      <dgm:t>
        <a:bodyPr/>
        <a:lstStyle/>
        <a:p>
          <a:endParaRPr lang="fr-FR"/>
        </a:p>
      </dgm:t>
    </dgm:pt>
    <dgm:pt modelId="{F96A238F-E03E-4BF4-892E-4C2FC9134D08}">
      <dgm:prSet phldrT="[Texte]"/>
      <dgm:spPr/>
      <dgm:t>
        <a:bodyPr/>
        <a:lstStyle/>
        <a:p>
          <a:r>
            <a:rPr lang="fr-FR" dirty="0"/>
            <a:t>Etape 2</a:t>
          </a:r>
        </a:p>
      </dgm:t>
    </dgm:pt>
    <dgm:pt modelId="{B4E707A2-5EE0-4CB1-B6D0-E77CDD8260A4}" type="parTrans" cxnId="{E5E8A7F5-52E9-452D-9AD9-DBD8CD616157}">
      <dgm:prSet/>
      <dgm:spPr/>
      <dgm:t>
        <a:bodyPr/>
        <a:lstStyle/>
        <a:p>
          <a:endParaRPr lang="fr-FR"/>
        </a:p>
      </dgm:t>
    </dgm:pt>
    <dgm:pt modelId="{D8153C10-EB0A-4985-8411-7DED361B5E79}" type="sibTrans" cxnId="{E5E8A7F5-52E9-452D-9AD9-DBD8CD616157}">
      <dgm:prSet/>
      <dgm:spPr/>
      <dgm:t>
        <a:bodyPr/>
        <a:lstStyle/>
        <a:p>
          <a:endParaRPr lang="fr-FR"/>
        </a:p>
      </dgm:t>
    </dgm:pt>
    <dgm:pt modelId="{5FAF9F2C-064B-4B7C-BD09-1D40A26DD797}">
      <dgm:prSet phldrT="[Texte]" custT="1"/>
      <dgm:spPr/>
      <dgm:t>
        <a:bodyPr vert="horz"/>
        <a:lstStyle/>
        <a:p>
          <a:r>
            <a:rPr lang="fr-FR" sz="4000" b="1" dirty="0">
              <a:solidFill>
                <a:srgbClr val="C00000"/>
              </a:solidFill>
              <a:effectLst>
                <a:outerShdw blurRad="38100" dist="38100" dir="2700000" algn="tl">
                  <a:srgbClr val="000000">
                    <a:alpha val="43137"/>
                  </a:srgbClr>
                </a:outerShdw>
              </a:effectLst>
            </a:rPr>
            <a:t>Questionnement</a:t>
          </a:r>
        </a:p>
      </dgm:t>
    </dgm:pt>
    <dgm:pt modelId="{DB4522E2-27F5-4A8F-B51D-C578C6F0E63C}" type="parTrans" cxnId="{44E392C0-2B75-4CE2-BDF6-D9A8D80CD252}">
      <dgm:prSet/>
      <dgm:spPr/>
      <dgm:t>
        <a:bodyPr/>
        <a:lstStyle/>
        <a:p>
          <a:endParaRPr lang="fr-FR"/>
        </a:p>
      </dgm:t>
    </dgm:pt>
    <dgm:pt modelId="{B82EC8A9-66DD-4835-B1F1-81ACEA8DAFBF}" type="sibTrans" cxnId="{44E392C0-2B75-4CE2-BDF6-D9A8D80CD252}">
      <dgm:prSet/>
      <dgm:spPr/>
      <dgm:t>
        <a:bodyPr/>
        <a:lstStyle/>
        <a:p>
          <a:endParaRPr lang="fr-FR"/>
        </a:p>
      </dgm:t>
    </dgm:pt>
    <dgm:pt modelId="{4AC0598B-BB50-44E0-8F56-FC5FDAE9CA41}">
      <dgm:prSet phldrT="[Texte]"/>
      <dgm:spPr/>
      <dgm:t>
        <a:bodyPr/>
        <a:lstStyle/>
        <a:p>
          <a:r>
            <a:rPr lang="fr-FR" dirty="0"/>
            <a:t>Etape 3</a:t>
          </a:r>
        </a:p>
      </dgm:t>
    </dgm:pt>
    <dgm:pt modelId="{EE1944AE-EFB6-4CAF-81D0-FC01B1CB8197}" type="parTrans" cxnId="{02B1D027-7DCE-45B3-9AA2-8D8EBC77931C}">
      <dgm:prSet/>
      <dgm:spPr/>
      <dgm:t>
        <a:bodyPr/>
        <a:lstStyle/>
        <a:p>
          <a:endParaRPr lang="fr-FR"/>
        </a:p>
      </dgm:t>
    </dgm:pt>
    <dgm:pt modelId="{D0F49222-F1AB-402E-A1C8-CC0385F8D2BB}" type="sibTrans" cxnId="{02B1D027-7DCE-45B3-9AA2-8D8EBC77931C}">
      <dgm:prSet/>
      <dgm:spPr/>
      <dgm:t>
        <a:bodyPr/>
        <a:lstStyle/>
        <a:p>
          <a:endParaRPr lang="fr-FR"/>
        </a:p>
      </dgm:t>
    </dgm:pt>
    <dgm:pt modelId="{74FCA213-3511-4938-83F9-67BA6AE982E7}">
      <dgm:prSet phldrT="[Texte]" custT="1"/>
      <dgm:spPr/>
      <dgm:t>
        <a:bodyPr/>
        <a:lstStyle/>
        <a:p>
          <a:r>
            <a:rPr lang="fr-FR" sz="3200" b="1" dirty="0">
              <a:solidFill>
                <a:srgbClr val="C00000"/>
              </a:solidFill>
              <a:effectLst>
                <a:outerShdw blurRad="38100" dist="38100" dir="2700000" algn="tl">
                  <a:srgbClr val="000000">
                    <a:alpha val="43137"/>
                  </a:srgbClr>
                </a:outerShdw>
              </a:effectLst>
            </a:rPr>
            <a:t>Analyse, hypothèse de compréhension, modélisation</a:t>
          </a:r>
        </a:p>
      </dgm:t>
    </dgm:pt>
    <dgm:pt modelId="{5BC00E2D-946A-4254-8F2C-CB6FC55CE5CE}" type="parTrans" cxnId="{72548FA2-4254-4964-AB8C-92FB4287ABCB}">
      <dgm:prSet/>
      <dgm:spPr/>
      <dgm:t>
        <a:bodyPr/>
        <a:lstStyle/>
        <a:p>
          <a:endParaRPr lang="fr-FR"/>
        </a:p>
      </dgm:t>
    </dgm:pt>
    <dgm:pt modelId="{616A90F4-51DE-45B8-9A7F-3D2C630C66AE}" type="sibTrans" cxnId="{72548FA2-4254-4964-AB8C-92FB4287ABCB}">
      <dgm:prSet/>
      <dgm:spPr/>
      <dgm:t>
        <a:bodyPr/>
        <a:lstStyle/>
        <a:p>
          <a:endParaRPr lang="fr-FR"/>
        </a:p>
      </dgm:t>
    </dgm:pt>
    <dgm:pt modelId="{E66E329C-D7BA-4A7E-AEF8-18D94017D9E3}">
      <dgm:prSet phldrT="[Texte]" custT="1"/>
      <dgm:spPr/>
      <dgm:t>
        <a:bodyPr vert="horz"/>
        <a:lstStyle/>
        <a:p>
          <a:endParaRPr lang="fr-FR" sz="4000" b="1" dirty="0">
            <a:solidFill>
              <a:srgbClr val="C00000"/>
            </a:solidFill>
            <a:effectLst>
              <a:outerShdw blurRad="38100" dist="38100" dir="2700000" algn="tl">
                <a:srgbClr val="000000">
                  <a:alpha val="43137"/>
                </a:srgbClr>
              </a:outerShdw>
            </a:effectLst>
          </a:endParaRPr>
        </a:p>
      </dgm:t>
    </dgm:pt>
    <dgm:pt modelId="{DEBF87EB-0EA6-45D9-9B7E-B22488C3C222}" type="parTrans" cxnId="{485107A4-B631-40A6-A325-5E13BCA2FF79}">
      <dgm:prSet/>
      <dgm:spPr/>
      <dgm:t>
        <a:bodyPr/>
        <a:lstStyle/>
        <a:p>
          <a:endParaRPr lang="fr-FR"/>
        </a:p>
      </dgm:t>
    </dgm:pt>
    <dgm:pt modelId="{1516B2BA-7E46-4284-90BC-1B4FEEC0113E}" type="sibTrans" cxnId="{485107A4-B631-40A6-A325-5E13BCA2FF79}">
      <dgm:prSet/>
      <dgm:spPr/>
      <dgm:t>
        <a:bodyPr/>
        <a:lstStyle/>
        <a:p>
          <a:endParaRPr lang="fr-FR"/>
        </a:p>
      </dgm:t>
    </dgm:pt>
    <dgm:pt modelId="{0433AAD1-848C-4BF3-8944-1FDEBECE7BBA}">
      <dgm:prSet phldrT="[Texte]" custT="1"/>
      <dgm:spPr/>
      <dgm:t>
        <a:bodyPr vert="horz"/>
        <a:lstStyle/>
        <a:p>
          <a:endParaRPr lang="fr-FR" sz="4000" b="1" dirty="0">
            <a:solidFill>
              <a:srgbClr val="C00000"/>
            </a:solidFill>
            <a:effectLst>
              <a:outerShdw blurRad="38100" dist="38100" dir="2700000" algn="tl">
                <a:srgbClr val="000000">
                  <a:alpha val="43137"/>
                </a:srgbClr>
              </a:outerShdw>
            </a:effectLst>
          </a:endParaRPr>
        </a:p>
      </dgm:t>
    </dgm:pt>
    <dgm:pt modelId="{EB6FADDF-A0D5-4B66-AA9D-14C4F0672A04}" type="parTrans" cxnId="{2CAA769D-B642-4FEE-B7A8-FC2DA2E5D31A}">
      <dgm:prSet/>
      <dgm:spPr/>
      <dgm:t>
        <a:bodyPr/>
        <a:lstStyle/>
        <a:p>
          <a:endParaRPr lang="fr-FR"/>
        </a:p>
      </dgm:t>
    </dgm:pt>
    <dgm:pt modelId="{FA753D70-F34F-4F1A-91FA-F3E1EAEFF988}" type="sibTrans" cxnId="{2CAA769D-B642-4FEE-B7A8-FC2DA2E5D31A}">
      <dgm:prSet/>
      <dgm:spPr/>
      <dgm:t>
        <a:bodyPr/>
        <a:lstStyle/>
        <a:p>
          <a:endParaRPr lang="fr-FR"/>
        </a:p>
      </dgm:t>
    </dgm:pt>
    <dgm:pt modelId="{6E284B4A-6B4C-421E-A2D0-B6E0A015C28E}">
      <dgm:prSet phldrT="[Texte]" custT="1"/>
      <dgm:spPr/>
      <dgm:t>
        <a:bodyPr/>
        <a:lstStyle/>
        <a:p>
          <a:endParaRPr lang="fr-FR" sz="5400" b="1" dirty="0">
            <a:solidFill>
              <a:srgbClr val="C00000"/>
            </a:solidFill>
            <a:effectLst>
              <a:outerShdw blurRad="38100" dist="38100" dir="2700000" algn="tl">
                <a:srgbClr val="000000">
                  <a:alpha val="43137"/>
                </a:srgbClr>
              </a:outerShdw>
            </a:effectLst>
          </a:endParaRPr>
        </a:p>
      </dgm:t>
    </dgm:pt>
    <dgm:pt modelId="{726FC1CE-3D75-434D-B241-C423D47143DD}" type="parTrans" cxnId="{B456EE00-C8FA-4E34-9750-B457FB1B336B}">
      <dgm:prSet/>
      <dgm:spPr/>
      <dgm:t>
        <a:bodyPr/>
        <a:lstStyle/>
        <a:p>
          <a:endParaRPr lang="fr-FR"/>
        </a:p>
      </dgm:t>
    </dgm:pt>
    <dgm:pt modelId="{D36B30E0-756C-4267-B4F6-BD4363D60C5E}" type="sibTrans" cxnId="{B456EE00-C8FA-4E34-9750-B457FB1B336B}">
      <dgm:prSet/>
      <dgm:spPr/>
      <dgm:t>
        <a:bodyPr/>
        <a:lstStyle/>
        <a:p>
          <a:endParaRPr lang="fr-FR"/>
        </a:p>
      </dgm:t>
    </dgm:pt>
    <dgm:pt modelId="{407CA02B-7630-47DA-868F-CEAC8DBD5BF9}">
      <dgm:prSet phldrT="[Texte]" custT="1"/>
      <dgm:spPr/>
      <dgm:t>
        <a:bodyPr/>
        <a:lstStyle/>
        <a:p>
          <a:endParaRPr lang="fr-FR" sz="5400" b="1" dirty="0">
            <a:solidFill>
              <a:srgbClr val="C00000"/>
            </a:solidFill>
            <a:effectLst>
              <a:outerShdw blurRad="38100" dist="38100" dir="2700000" algn="tl">
                <a:srgbClr val="000000">
                  <a:alpha val="43137"/>
                </a:srgbClr>
              </a:outerShdw>
            </a:effectLst>
          </a:endParaRPr>
        </a:p>
      </dgm:t>
    </dgm:pt>
    <dgm:pt modelId="{E27EC525-6EC8-4449-B851-47ED0B750C70}" type="parTrans" cxnId="{D8D34D60-4DF5-40EF-857F-D324BA459BF9}">
      <dgm:prSet/>
      <dgm:spPr/>
      <dgm:t>
        <a:bodyPr/>
        <a:lstStyle/>
        <a:p>
          <a:endParaRPr lang="fr-FR"/>
        </a:p>
      </dgm:t>
    </dgm:pt>
    <dgm:pt modelId="{F206E59C-B789-4E0A-956C-672ED8602BF7}" type="sibTrans" cxnId="{D8D34D60-4DF5-40EF-857F-D324BA459BF9}">
      <dgm:prSet/>
      <dgm:spPr/>
      <dgm:t>
        <a:bodyPr/>
        <a:lstStyle/>
        <a:p>
          <a:endParaRPr lang="fr-FR"/>
        </a:p>
      </dgm:t>
    </dgm:pt>
    <dgm:pt modelId="{9B40AE39-6744-4F04-A1A3-BD591B757026}" type="pres">
      <dgm:prSet presAssocID="{BBDF1D4E-09FB-4A21-A3A4-DB2D54969501}" presName="Name0" presStyleCnt="0">
        <dgm:presLayoutVars>
          <dgm:dir/>
          <dgm:animLvl val="lvl"/>
          <dgm:resizeHandles val="exact"/>
        </dgm:presLayoutVars>
      </dgm:prSet>
      <dgm:spPr/>
    </dgm:pt>
    <dgm:pt modelId="{8E92B4C5-CEBC-46E1-8215-C4D8FE1D04D5}" type="pres">
      <dgm:prSet presAssocID="{4163B0C4-A3D9-45F1-9D60-54511E40EA89}" presName="compositeNode" presStyleCnt="0">
        <dgm:presLayoutVars>
          <dgm:bulletEnabled val="1"/>
        </dgm:presLayoutVars>
      </dgm:prSet>
      <dgm:spPr/>
    </dgm:pt>
    <dgm:pt modelId="{60AF1666-E05C-4760-BF4E-F7BBDE95A85E}" type="pres">
      <dgm:prSet presAssocID="{4163B0C4-A3D9-45F1-9D60-54511E40EA89}" presName="bgRect" presStyleLbl="node1" presStyleIdx="0" presStyleCnt="3" custLinFactNeighborX="-11926" custLinFactNeighborY="-215"/>
      <dgm:spPr/>
    </dgm:pt>
    <dgm:pt modelId="{26483D15-D0D8-4D87-B676-8E42094D932E}" type="pres">
      <dgm:prSet presAssocID="{4163B0C4-A3D9-45F1-9D60-54511E40EA89}" presName="parentNode" presStyleLbl="node1" presStyleIdx="0" presStyleCnt="3">
        <dgm:presLayoutVars>
          <dgm:chMax val="0"/>
          <dgm:bulletEnabled val="1"/>
        </dgm:presLayoutVars>
      </dgm:prSet>
      <dgm:spPr/>
    </dgm:pt>
    <dgm:pt modelId="{A857BCBB-7C3B-45BD-B54F-87466E0C8149}" type="pres">
      <dgm:prSet presAssocID="{4163B0C4-A3D9-45F1-9D60-54511E40EA89}" presName="childNode" presStyleLbl="node1" presStyleIdx="0" presStyleCnt="3">
        <dgm:presLayoutVars>
          <dgm:bulletEnabled val="1"/>
        </dgm:presLayoutVars>
      </dgm:prSet>
      <dgm:spPr/>
    </dgm:pt>
    <dgm:pt modelId="{79811AAB-80F4-4954-93CF-1207DCBD7083}" type="pres">
      <dgm:prSet presAssocID="{3516609F-9200-4CCE-9BC1-B747F1545E06}" presName="hSp" presStyleCnt="0"/>
      <dgm:spPr/>
    </dgm:pt>
    <dgm:pt modelId="{3BA4CE0D-4D72-4BA8-BACA-14DCE614E874}" type="pres">
      <dgm:prSet presAssocID="{3516609F-9200-4CCE-9BC1-B747F1545E06}" presName="vProcSp" presStyleCnt="0"/>
      <dgm:spPr/>
    </dgm:pt>
    <dgm:pt modelId="{5593F625-971F-424C-A99F-C96FD7262B4E}" type="pres">
      <dgm:prSet presAssocID="{3516609F-9200-4CCE-9BC1-B747F1545E06}" presName="vSp1" presStyleCnt="0"/>
      <dgm:spPr/>
    </dgm:pt>
    <dgm:pt modelId="{E49F9208-BF7D-40AA-A99B-7488FFAE7F4F}" type="pres">
      <dgm:prSet presAssocID="{3516609F-9200-4CCE-9BC1-B747F1545E06}" presName="simulatedConn" presStyleLbl="solidFgAcc1" presStyleIdx="0" presStyleCnt="2"/>
      <dgm:spPr/>
    </dgm:pt>
    <dgm:pt modelId="{AE1EAA9B-44A8-462F-BD2C-93CB18C512E5}" type="pres">
      <dgm:prSet presAssocID="{3516609F-9200-4CCE-9BC1-B747F1545E06}" presName="vSp2" presStyleCnt="0"/>
      <dgm:spPr/>
    </dgm:pt>
    <dgm:pt modelId="{C2058CAA-0731-4749-96B1-CB31FC074998}" type="pres">
      <dgm:prSet presAssocID="{3516609F-9200-4CCE-9BC1-B747F1545E06}" presName="sibTrans" presStyleCnt="0"/>
      <dgm:spPr/>
    </dgm:pt>
    <dgm:pt modelId="{784AFD87-C86A-4719-9C91-C235A7B3B8E6}" type="pres">
      <dgm:prSet presAssocID="{F96A238F-E03E-4BF4-892E-4C2FC9134D08}" presName="compositeNode" presStyleCnt="0">
        <dgm:presLayoutVars>
          <dgm:bulletEnabled val="1"/>
        </dgm:presLayoutVars>
      </dgm:prSet>
      <dgm:spPr/>
    </dgm:pt>
    <dgm:pt modelId="{47BE37B8-A26D-4C7A-B4F9-572105B9D4DA}" type="pres">
      <dgm:prSet presAssocID="{F96A238F-E03E-4BF4-892E-4C2FC9134D08}" presName="bgRect" presStyleLbl="node1" presStyleIdx="1" presStyleCnt="3"/>
      <dgm:spPr/>
    </dgm:pt>
    <dgm:pt modelId="{9DE08CA2-75A8-43A0-8C20-256308A327D7}" type="pres">
      <dgm:prSet presAssocID="{F96A238F-E03E-4BF4-892E-4C2FC9134D08}" presName="parentNode" presStyleLbl="node1" presStyleIdx="1" presStyleCnt="3">
        <dgm:presLayoutVars>
          <dgm:chMax val="0"/>
          <dgm:bulletEnabled val="1"/>
        </dgm:presLayoutVars>
      </dgm:prSet>
      <dgm:spPr/>
    </dgm:pt>
    <dgm:pt modelId="{A6F16797-51FB-4447-94E6-F7F193114F75}" type="pres">
      <dgm:prSet presAssocID="{F96A238F-E03E-4BF4-892E-4C2FC9134D08}" presName="childNode" presStyleLbl="node1" presStyleIdx="1" presStyleCnt="3">
        <dgm:presLayoutVars>
          <dgm:bulletEnabled val="1"/>
        </dgm:presLayoutVars>
      </dgm:prSet>
      <dgm:spPr/>
    </dgm:pt>
    <dgm:pt modelId="{54D20405-53FA-4033-B3A5-11081E3B5946}" type="pres">
      <dgm:prSet presAssocID="{D8153C10-EB0A-4985-8411-7DED361B5E79}" presName="hSp" presStyleCnt="0"/>
      <dgm:spPr/>
    </dgm:pt>
    <dgm:pt modelId="{914B04BB-EB58-45AB-A2D2-6890BFA761E5}" type="pres">
      <dgm:prSet presAssocID="{D8153C10-EB0A-4985-8411-7DED361B5E79}" presName="vProcSp" presStyleCnt="0"/>
      <dgm:spPr/>
    </dgm:pt>
    <dgm:pt modelId="{0A4324CE-800C-4FBF-B2A4-1CDD19BAC83F}" type="pres">
      <dgm:prSet presAssocID="{D8153C10-EB0A-4985-8411-7DED361B5E79}" presName="vSp1" presStyleCnt="0"/>
      <dgm:spPr/>
    </dgm:pt>
    <dgm:pt modelId="{FF182F05-856E-40C0-9CBE-A1F15F45B483}" type="pres">
      <dgm:prSet presAssocID="{D8153C10-EB0A-4985-8411-7DED361B5E79}" presName="simulatedConn" presStyleLbl="solidFgAcc1" presStyleIdx="1" presStyleCnt="2"/>
      <dgm:spPr/>
    </dgm:pt>
    <dgm:pt modelId="{CE4C213D-09FC-4D62-BE7E-EC18E92D6FA2}" type="pres">
      <dgm:prSet presAssocID="{D8153C10-EB0A-4985-8411-7DED361B5E79}" presName="vSp2" presStyleCnt="0"/>
      <dgm:spPr/>
    </dgm:pt>
    <dgm:pt modelId="{AD289516-91A4-4E60-87AC-0D3C514F1A22}" type="pres">
      <dgm:prSet presAssocID="{D8153C10-EB0A-4985-8411-7DED361B5E79}" presName="sibTrans" presStyleCnt="0"/>
      <dgm:spPr/>
    </dgm:pt>
    <dgm:pt modelId="{631B6671-3965-4D6C-BB27-CF77E0787086}" type="pres">
      <dgm:prSet presAssocID="{4AC0598B-BB50-44E0-8F56-FC5FDAE9CA41}" presName="compositeNode" presStyleCnt="0">
        <dgm:presLayoutVars>
          <dgm:bulletEnabled val="1"/>
        </dgm:presLayoutVars>
      </dgm:prSet>
      <dgm:spPr/>
    </dgm:pt>
    <dgm:pt modelId="{DD3CCDF3-33F5-4018-9349-1CA1FB915C5A}" type="pres">
      <dgm:prSet presAssocID="{4AC0598B-BB50-44E0-8F56-FC5FDAE9CA41}" presName="bgRect" presStyleLbl="node1" presStyleIdx="2" presStyleCnt="3"/>
      <dgm:spPr/>
    </dgm:pt>
    <dgm:pt modelId="{A9750CC1-B70E-469A-B7B5-E863FBA12CE4}" type="pres">
      <dgm:prSet presAssocID="{4AC0598B-BB50-44E0-8F56-FC5FDAE9CA41}" presName="parentNode" presStyleLbl="node1" presStyleIdx="2" presStyleCnt="3">
        <dgm:presLayoutVars>
          <dgm:chMax val="0"/>
          <dgm:bulletEnabled val="1"/>
        </dgm:presLayoutVars>
      </dgm:prSet>
      <dgm:spPr/>
    </dgm:pt>
    <dgm:pt modelId="{C5DBD260-6E0D-4BFC-AE19-C327396B1191}" type="pres">
      <dgm:prSet presAssocID="{4AC0598B-BB50-44E0-8F56-FC5FDAE9CA41}" presName="childNode" presStyleLbl="node1" presStyleIdx="2" presStyleCnt="3">
        <dgm:presLayoutVars>
          <dgm:bulletEnabled val="1"/>
        </dgm:presLayoutVars>
      </dgm:prSet>
      <dgm:spPr/>
    </dgm:pt>
  </dgm:ptLst>
  <dgm:cxnLst>
    <dgm:cxn modelId="{B456EE00-C8FA-4E34-9750-B457FB1B336B}" srcId="{4163B0C4-A3D9-45F1-9D60-54511E40EA89}" destId="{6E284B4A-6B4C-421E-A2D0-B6E0A015C28E}" srcOrd="0" destOrd="0" parTransId="{726FC1CE-3D75-434D-B241-C423D47143DD}" sibTransId="{D36B30E0-756C-4267-B4F6-BD4363D60C5E}"/>
    <dgm:cxn modelId="{1A6B5A19-F907-4D81-A0CB-7D0F8407C942}" type="presOf" srcId="{74FCA213-3511-4938-83F9-67BA6AE982E7}" destId="{C5DBD260-6E0D-4BFC-AE19-C327396B1191}" srcOrd="0" destOrd="0" presId="urn:microsoft.com/office/officeart/2005/8/layout/hProcess7"/>
    <dgm:cxn modelId="{F3221721-5A3B-4224-8DD8-896F8580DBAD}" srcId="{BBDF1D4E-09FB-4A21-A3A4-DB2D54969501}" destId="{4163B0C4-A3D9-45F1-9D60-54511E40EA89}" srcOrd="0" destOrd="0" parTransId="{B67943F9-4F3E-4199-AA2E-469A11E6EBD2}" sibTransId="{3516609F-9200-4CCE-9BC1-B747F1545E06}"/>
    <dgm:cxn modelId="{02B1D027-7DCE-45B3-9AA2-8D8EBC77931C}" srcId="{BBDF1D4E-09FB-4A21-A3A4-DB2D54969501}" destId="{4AC0598B-BB50-44E0-8F56-FC5FDAE9CA41}" srcOrd="2" destOrd="0" parTransId="{EE1944AE-EFB6-4CAF-81D0-FC01B1CB8197}" sibTransId="{D0F49222-F1AB-402E-A1C8-CC0385F8D2BB}"/>
    <dgm:cxn modelId="{03315F3B-D4B7-4606-ACBD-3DBBCFF7F16F}" type="presOf" srcId="{6F60C0A6-3CE4-47A2-A39D-62B490C91E62}" destId="{A857BCBB-7C3B-45BD-B54F-87466E0C8149}" srcOrd="0" destOrd="2" presId="urn:microsoft.com/office/officeart/2005/8/layout/hProcess7"/>
    <dgm:cxn modelId="{A3EFAC3B-E536-4EA7-B284-DE78788F40C6}" type="presOf" srcId="{4163B0C4-A3D9-45F1-9D60-54511E40EA89}" destId="{26483D15-D0D8-4D87-B676-8E42094D932E}" srcOrd="1" destOrd="0" presId="urn:microsoft.com/office/officeart/2005/8/layout/hProcess7"/>
    <dgm:cxn modelId="{3E7E6941-F36E-4BF2-B77A-E2E4CE568988}" type="presOf" srcId="{6E284B4A-6B4C-421E-A2D0-B6E0A015C28E}" destId="{A857BCBB-7C3B-45BD-B54F-87466E0C8149}" srcOrd="0" destOrd="0" presId="urn:microsoft.com/office/officeart/2005/8/layout/hProcess7"/>
    <dgm:cxn modelId="{5BC7E84B-45DC-457E-986B-820933D3D1D1}" type="presOf" srcId="{4163B0C4-A3D9-45F1-9D60-54511E40EA89}" destId="{60AF1666-E05C-4760-BF4E-F7BBDE95A85E}" srcOrd="0" destOrd="0" presId="urn:microsoft.com/office/officeart/2005/8/layout/hProcess7"/>
    <dgm:cxn modelId="{D8D34D60-4DF5-40EF-857F-D324BA459BF9}" srcId="{4163B0C4-A3D9-45F1-9D60-54511E40EA89}" destId="{407CA02B-7630-47DA-868F-CEAC8DBD5BF9}" srcOrd="1" destOrd="0" parTransId="{E27EC525-6EC8-4449-B851-47ED0B750C70}" sibTransId="{F206E59C-B789-4E0A-956C-672ED8602BF7}"/>
    <dgm:cxn modelId="{518B3D62-47E3-43E2-B430-04BD9493B003}" type="presOf" srcId="{5FAF9F2C-064B-4B7C-BD09-1D40A26DD797}" destId="{A6F16797-51FB-4447-94E6-F7F193114F75}" srcOrd="0" destOrd="2" presId="urn:microsoft.com/office/officeart/2005/8/layout/hProcess7"/>
    <dgm:cxn modelId="{E15C3A79-575B-46BD-A9DC-198173282B85}" type="presOf" srcId="{BBDF1D4E-09FB-4A21-A3A4-DB2D54969501}" destId="{9B40AE39-6744-4F04-A1A3-BD591B757026}" srcOrd="0" destOrd="0" presId="urn:microsoft.com/office/officeart/2005/8/layout/hProcess7"/>
    <dgm:cxn modelId="{4F937386-EE3F-454B-91CE-B1A0CA7A10A7}" type="presOf" srcId="{0433AAD1-848C-4BF3-8944-1FDEBECE7BBA}" destId="{A6F16797-51FB-4447-94E6-F7F193114F75}" srcOrd="0" destOrd="1" presId="urn:microsoft.com/office/officeart/2005/8/layout/hProcess7"/>
    <dgm:cxn modelId="{C374739A-F2C9-4192-AB41-CFDB970B8B1D}" type="presOf" srcId="{E66E329C-D7BA-4A7E-AEF8-18D94017D9E3}" destId="{A6F16797-51FB-4447-94E6-F7F193114F75}" srcOrd="0" destOrd="0" presId="urn:microsoft.com/office/officeart/2005/8/layout/hProcess7"/>
    <dgm:cxn modelId="{2CAA769D-B642-4FEE-B7A8-FC2DA2E5D31A}" srcId="{F96A238F-E03E-4BF4-892E-4C2FC9134D08}" destId="{0433AAD1-848C-4BF3-8944-1FDEBECE7BBA}" srcOrd="1" destOrd="0" parTransId="{EB6FADDF-A0D5-4B66-AA9D-14C4F0672A04}" sibTransId="{FA753D70-F34F-4F1A-91FA-F3E1EAEFF988}"/>
    <dgm:cxn modelId="{0DDA769F-9D27-4D84-8DFB-7C49F2FCFA2F}" type="presOf" srcId="{F96A238F-E03E-4BF4-892E-4C2FC9134D08}" destId="{9DE08CA2-75A8-43A0-8C20-256308A327D7}" srcOrd="1" destOrd="0" presId="urn:microsoft.com/office/officeart/2005/8/layout/hProcess7"/>
    <dgm:cxn modelId="{72548FA2-4254-4964-AB8C-92FB4287ABCB}" srcId="{4AC0598B-BB50-44E0-8F56-FC5FDAE9CA41}" destId="{74FCA213-3511-4938-83F9-67BA6AE982E7}" srcOrd="0" destOrd="0" parTransId="{5BC00E2D-946A-4254-8F2C-CB6FC55CE5CE}" sibTransId="{616A90F4-51DE-45B8-9A7F-3D2C630C66AE}"/>
    <dgm:cxn modelId="{485107A4-B631-40A6-A325-5E13BCA2FF79}" srcId="{F96A238F-E03E-4BF4-892E-4C2FC9134D08}" destId="{E66E329C-D7BA-4A7E-AEF8-18D94017D9E3}" srcOrd="0" destOrd="0" parTransId="{DEBF87EB-0EA6-45D9-9B7E-B22488C3C222}" sibTransId="{1516B2BA-7E46-4284-90BC-1B4FEEC0113E}"/>
    <dgm:cxn modelId="{FF2441BE-8162-44B7-9AD1-0EC16C7A61F3}" type="presOf" srcId="{4AC0598B-BB50-44E0-8F56-FC5FDAE9CA41}" destId="{A9750CC1-B70E-469A-B7B5-E863FBA12CE4}" srcOrd="1" destOrd="0" presId="urn:microsoft.com/office/officeart/2005/8/layout/hProcess7"/>
    <dgm:cxn modelId="{44E392C0-2B75-4CE2-BDF6-D9A8D80CD252}" srcId="{F96A238F-E03E-4BF4-892E-4C2FC9134D08}" destId="{5FAF9F2C-064B-4B7C-BD09-1D40A26DD797}" srcOrd="2" destOrd="0" parTransId="{DB4522E2-27F5-4A8F-B51D-C578C6F0E63C}" sibTransId="{B82EC8A9-66DD-4835-B1F1-81ACEA8DAFBF}"/>
    <dgm:cxn modelId="{FE18F7C8-9A23-4C95-92B3-E4BAB16744BC}" type="presOf" srcId="{4AC0598B-BB50-44E0-8F56-FC5FDAE9CA41}" destId="{DD3CCDF3-33F5-4018-9349-1CA1FB915C5A}" srcOrd="0" destOrd="0" presId="urn:microsoft.com/office/officeart/2005/8/layout/hProcess7"/>
    <dgm:cxn modelId="{15152AE2-B416-44CD-A566-D0666EAA7E3A}" type="presOf" srcId="{407CA02B-7630-47DA-868F-CEAC8DBD5BF9}" destId="{A857BCBB-7C3B-45BD-B54F-87466E0C8149}" srcOrd="0" destOrd="1" presId="urn:microsoft.com/office/officeart/2005/8/layout/hProcess7"/>
    <dgm:cxn modelId="{32EFFEE5-223B-4E59-A7D8-22F749D0065A}" srcId="{4163B0C4-A3D9-45F1-9D60-54511E40EA89}" destId="{6F60C0A6-3CE4-47A2-A39D-62B490C91E62}" srcOrd="2" destOrd="0" parTransId="{EECEE090-0E97-4ED2-9D6E-EB90CE5333B0}" sibTransId="{1A5A4777-5CBB-4D6E-BF73-F85319FA2957}"/>
    <dgm:cxn modelId="{E5E8A7F5-52E9-452D-9AD9-DBD8CD616157}" srcId="{BBDF1D4E-09FB-4A21-A3A4-DB2D54969501}" destId="{F96A238F-E03E-4BF4-892E-4C2FC9134D08}" srcOrd="1" destOrd="0" parTransId="{B4E707A2-5EE0-4CB1-B6D0-E77CDD8260A4}" sibTransId="{D8153C10-EB0A-4985-8411-7DED361B5E79}"/>
    <dgm:cxn modelId="{3EDD4DF7-A5FB-44C7-999F-D2DF890D2F59}" type="presOf" srcId="{F96A238F-E03E-4BF4-892E-4C2FC9134D08}" destId="{47BE37B8-A26D-4C7A-B4F9-572105B9D4DA}" srcOrd="0" destOrd="0" presId="urn:microsoft.com/office/officeart/2005/8/layout/hProcess7"/>
    <dgm:cxn modelId="{0CC058A4-CA82-456E-B779-4F755A9CA99F}" type="presParOf" srcId="{9B40AE39-6744-4F04-A1A3-BD591B757026}" destId="{8E92B4C5-CEBC-46E1-8215-C4D8FE1D04D5}" srcOrd="0" destOrd="0" presId="urn:microsoft.com/office/officeart/2005/8/layout/hProcess7"/>
    <dgm:cxn modelId="{BA468193-ECF2-464D-B7F3-4472B85E15B3}" type="presParOf" srcId="{8E92B4C5-CEBC-46E1-8215-C4D8FE1D04D5}" destId="{60AF1666-E05C-4760-BF4E-F7BBDE95A85E}" srcOrd="0" destOrd="0" presId="urn:microsoft.com/office/officeart/2005/8/layout/hProcess7"/>
    <dgm:cxn modelId="{C1D7E72B-F381-42AE-9FA2-D29D62504AD2}" type="presParOf" srcId="{8E92B4C5-CEBC-46E1-8215-C4D8FE1D04D5}" destId="{26483D15-D0D8-4D87-B676-8E42094D932E}" srcOrd="1" destOrd="0" presId="urn:microsoft.com/office/officeart/2005/8/layout/hProcess7"/>
    <dgm:cxn modelId="{15C02B9F-D6DC-4B2F-BCFF-0E70F03D690F}" type="presParOf" srcId="{8E92B4C5-CEBC-46E1-8215-C4D8FE1D04D5}" destId="{A857BCBB-7C3B-45BD-B54F-87466E0C8149}" srcOrd="2" destOrd="0" presId="urn:microsoft.com/office/officeart/2005/8/layout/hProcess7"/>
    <dgm:cxn modelId="{1B4A7621-D31C-450E-BC22-DAC15DF6B58E}" type="presParOf" srcId="{9B40AE39-6744-4F04-A1A3-BD591B757026}" destId="{79811AAB-80F4-4954-93CF-1207DCBD7083}" srcOrd="1" destOrd="0" presId="urn:microsoft.com/office/officeart/2005/8/layout/hProcess7"/>
    <dgm:cxn modelId="{9E6EA1CB-2EA5-4A05-A67E-8203C28DC9C5}" type="presParOf" srcId="{9B40AE39-6744-4F04-A1A3-BD591B757026}" destId="{3BA4CE0D-4D72-4BA8-BACA-14DCE614E874}" srcOrd="2" destOrd="0" presId="urn:microsoft.com/office/officeart/2005/8/layout/hProcess7"/>
    <dgm:cxn modelId="{52458FB2-F448-41AD-8A47-0199871589E7}" type="presParOf" srcId="{3BA4CE0D-4D72-4BA8-BACA-14DCE614E874}" destId="{5593F625-971F-424C-A99F-C96FD7262B4E}" srcOrd="0" destOrd="0" presId="urn:microsoft.com/office/officeart/2005/8/layout/hProcess7"/>
    <dgm:cxn modelId="{C74EC7B0-83C8-422E-8149-43D5262F4C99}" type="presParOf" srcId="{3BA4CE0D-4D72-4BA8-BACA-14DCE614E874}" destId="{E49F9208-BF7D-40AA-A99B-7488FFAE7F4F}" srcOrd="1" destOrd="0" presId="urn:microsoft.com/office/officeart/2005/8/layout/hProcess7"/>
    <dgm:cxn modelId="{D4AAD288-AE25-420A-A0AA-8475A2872F50}" type="presParOf" srcId="{3BA4CE0D-4D72-4BA8-BACA-14DCE614E874}" destId="{AE1EAA9B-44A8-462F-BD2C-93CB18C512E5}" srcOrd="2" destOrd="0" presId="urn:microsoft.com/office/officeart/2005/8/layout/hProcess7"/>
    <dgm:cxn modelId="{0BA76CDB-946B-4296-A76D-92F5C7A2F06E}" type="presParOf" srcId="{9B40AE39-6744-4F04-A1A3-BD591B757026}" destId="{C2058CAA-0731-4749-96B1-CB31FC074998}" srcOrd="3" destOrd="0" presId="urn:microsoft.com/office/officeart/2005/8/layout/hProcess7"/>
    <dgm:cxn modelId="{F7215BBE-3F3B-4420-A999-39B01A1FA8FC}" type="presParOf" srcId="{9B40AE39-6744-4F04-A1A3-BD591B757026}" destId="{784AFD87-C86A-4719-9C91-C235A7B3B8E6}" srcOrd="4" destOrd="0" presId="urn:microsoft.com/office/officeart/2005/8/layout/hProcess7"/>
    <dgm:cxn modelId="{F53513A1-39EA-472D-B95D-0D4590E859E9}" type="presParOf" srcId="{784AFD87-C86A-4719-9C91-C235A7B3B8E6}" destId="{47BE37B8-A26D-4C7A-B4F9-572105B9D4DA}" srcOrd="0" destOrd="0" presId="urn:microsoft.com/office/officeart/2005/8/layout/hProcess7"/>
    <dgm:cxn modelId="{86F4CD0A-7FDC-4A44-9ACC-AE6ADE6EBE01}" type="presParOf" srcId="{784AFD87-C86A-4719-9C91-C235A7B3B8E6}" destId="{9DE08CA2-75A8-43A0-8C20-256308A327D7}" srcOrd="1" destOrd="0" presId="urn:microsoft.com/office/officeart/2005/8/layout/hProcess7"/>
    <dgm:cxn modelId="{B0931997-0803-42FD-B250-2D9400035E44}" type="presParOf" srcId="{784AFD87-C86A-4719-9C91-C235A7B3B8E6}" destId="{A6F16797-51FB-4447-94E6-F7F193114F75}" srcOrd="2" destOrd="0" presId="urn:microsoft.com/office/officeart/2005/8/layout/hProcess7"/>
    <dgm:cxn modelId="{2FEDF0CA-461F-431E-A9A5-E60F5CEDF92A}" type="presParOf" srcId="{9B40AE39-6744-4F04-A1A3-BD591B757026}" destId="{54D20405-53FA-4033-B3A5-11081E3B5946}" srcOrd="5" destOrd="0" presId="urn:microsoft.com/office/officeart/2005/8/layout/hProcess7"/>
    <dgm:cxn modelId="{6EA19364-DBBD-40EF-A885-F4DCB7EF4A99}" type="presParOf" srcId="{9B40AE39-6744-4F04-A1A3-BD591B757026}" destId="{914B04BB-EB58-45AB-A2D2-6890BFA761E5}" srcOrd="6" destOrd="0" presId="urn:microsoft.com/office/officeart/2005/8/layout/hProcess7"/>
    <dgm:cxn modelId="{4B9AED0B-587D-4791-BE3A-EEBCE05CAC39}" type="presParOf" srcId="{914B04BB-EB58-45AB-A2D2-6890BFA761E5}" destId="{0A4324CE-800C-4FBF-B2A4-1CDD19BAC83F}" srcOrd="0" destOrd="0" presId="urn:microsoft.com/office/officeart/2005/8/layout/hProcess7"/>
    <dgm:cxn modelId="{77A721C1-A813-47F4-B0CC-179D7BDA1CE2}" type="presParOf" srcId="{914B04BB-EB58-45AB-A2D2-6890BFA761E5}" destId="{FF182F05-856E-40C0-9CBE-A1F15F45B483}" srcOrd="1" destOrd="0" presId="urn:microsoft.com/office/officeart/2005/8/layout/hProcess7"/>
    <dgm:cxn modelId="{00482338-9003-40E5-B924-574634F088F2}" type="presParOf" srcId="{914B04BB-EB58-45AB-A2D2-6890BFA761E5}" destId="{CE4C213D-09FC-4D62-BE7E-EC18E92D6FA2}" srcOrd="2" destOrd="0" presId="urn:microsoft.com/office/officeart/2005/8/layout/hProcess7"/>
    <dgm:cxn modelId="{541B259F-E34E-41F2-970B-C5FD85A824EF}" type="presParOf" srcId="{9B40AE39-6744-4F04-A1A3-BD591B757026}" destId="{AD289516-91A4-4E60-87AC-0D3C514F1A22}" srcOrd="7" destOrd="0" presId="urn:microsoft.com/office/officeart/2005/8/layout/hProcess7"/>
    <dgm:cxn modelId="{EFCCEC64-8D54-4F5E-8580-8C3E21E3503C}" type="presParOf" srcId="{9B40AE39-6744-4F04-A1A3-BD591B757026}" destId="{631B6671-3965-4D6C-BB27-CF77E0787086}" srcOrd="8" destOrd="0" presId="urn:microsoft.com/office/officeart/2005/8/layout/hProcess7"/>
    <dgm:cxn modelId="{CE28B36A-1FB0-42EB-89BA-093013A55FB3}" type="presParOf" srcId="{631B6671-3965-4D6C-BB27-CF77E0787086}" destId="{DD3CCDF3-33F5-4018-9349-1CA1FB915C5A}" srcOrd="0" destOrd="0" presId="urn:microsoft.com/office/officeart/2005/8/layout/hProcess7"/>
    <dgm:cxn modelId="{BCCE0EEA-DA0C-4E8D-838B-06112F9D9277}" type="presParOf" srcId="{631B6671-3965-4D6C-BB27-CF77E0787086}" destId="{A9750CC1-B70E-469A-B7B5-E863FBA12CE4}" srcOrd="1" destOrd="0" presId="urn:microsoft.com/office/officeart/2005/8/layout/hProcess7"/>
    <dgm:cxn modelId="{26617989-1736-4975-BDDD-D141B8BB4994}" type="presParOf" srcId="{631B6671-3965-4D6C-BB27-CF77E0787086}" destId="{C5DBD260-6E0D-4BFC-AE19-C327396B119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E9809-90F3-442A-9808-BB4B0E84A3B9}" type="doc">
      <dgm:prSet loTypeId="urn:microsoft.com/office/officeart/2005/8/layout/bProcess4" loCatId="process" qsTypeId="urn:microsoft.com/office/officeart/2005/8/quickstyle/3d2" qsCatId="3D" csTypeId="urn:microsoft.com/office/officeart/2005/8/colors/accent1_3" csCatId="accent1" phldr="1"/>
      <dgm:spPr/>
      <dgm:t>
        <a:bodyPr/>
        <a:lstStyle/>
        <a:p>
          <a:endParaRPr lang="fr-FR"/>
        </a:p>
      </dgm:t>
    </dgm:pt>
    <dgm:pt modelId="{AC5A6B4A-F7F9-4CA2-9E3B-CC2CEBAAE974}">
      <dgm:prSet phldrT="[Texte]" custT="1"/>
      <dgm:spPr/>
      <dgm:t>
        <a:bodyPr/>
        <a:lstStyle/>
        <a:p>
          <a:r>
            <a:rPr lang="fr-FR" sz="1800" b="1" dirty="0">
              <a:solidFill>
                <a:schemeClr val="accent5">
                  <a:lumMod val="75000"/>
                </a:schemeClr>
              </a:solidFill>
              <a:effectLst/>
            </a:rPr>
            <a:t>Phase 0</a:t>
          </a:r>
        </a:p>
        <a:p>
          <a:r>
            <a:rPr lang="fr-FR" sz="1800" b="1" dirty="0">
              <a:solidFill>
                <a:schemeClr val="tx1"/>
              </a:solidFill>
              <a:effectLst/>
            </a:rPr>
            <a:t>règles</a:t>
          </a:r>
        </a:p>
      </dgm:t>
    </dgm:pt>
    <dgm:pt modelId="{0939D014-362E-4129-84E8-1D6C0A0900E8}" type="parTrans" cxnId="{D8E1E5CD-CF0D-4E2E-B48A-A1DA74E31765}">
      <dgm:prSet/>
      <dgm:spPr/>
      <dgm:t>
        <a:bodyPr/>
        <a:lstStyle/>
        <a:p>
          <a:endParaRPr lang="fr-FR" sz="2400" b="1">
            <a:solidFill>
              <a:schemeClr val="tx1"/>
            </a:solidFill>
            <a:effectLst/>
          </a:endParaRPr>
        </a:p>
      </dgm:t>
    </dgm:pt>
    <dgm:pt modelId="{05136833-38F4-4DDF-B4A9-43CAC20EBC1E}" type="sibTrans" cxnId="{D8E1E5CD-CF0D-4E2E-B48A-A1DA74E31765}">
      <dgm:prSet/>
      <dgm:spPr/>
      <dgm:t>
        <a:bodyPr/>
        <a:lstStyle/>
        <a:p>
          <a:endParaRPr lang="fr-FR" sz="2400" b="1">
            <a:solidFill>
              <a:schemeClr val="tx1"/>
            </a:solidFill>
            <a:effectLst/>
          </a:endParaRPr>
        </a:p>
      </dgm:t>
    </dgm:pt>
    <dgm:pt modelId="{3DD5A138-D6FC-4D5A-90A3-28A0D4A61EC2}">
      <dgm:prSet phldrT="[Texte]" custT="1"/>
      <dgm:spPr/>
      <dgm:t>
        <a:bodyPr/>
        <a:lstStyle/>
        <a:p>
          <a:r>
            <a:rPr lang="fr-FR" sz="1800" b="1" dirty="0">
              <a:solidFill>
                <a:schemeClr val="accent5">
                  <a:lumMod val="75000"/>
                </a:schemeClr>
              </a:solidFill>
              <a:effectLst/>
            </a:rPr>
            <a:t>Phase 1</a:t>
          </a:r>
          <a:r>
            <a:rPr lang="fr-FR" sz="1800" b="1" dirty="0">
              <a:solidFill>
                <a:schemeClr val="tx1"/>
              </a:solidFill>
              <a:effectLst/>
            </a:rPr>
            <a:t> récit</a:t>
          </a:r>
        </a:p>
      </dgm:t>
    </dgm:pt>
    <dgm:pt modelId="{A5CAC81E-8E83-4C9F-A16E-3D9BA8F1714E}" type="parTrans" cxnId="{6D94897E-1ADF-4D2E-8FEA-779C3E855E67}">
      <dgm:prSet/>
      <dgm:spPr/>
      <dgm:t>
        <a:bodyPr/>
        <a:lstStyle/>
        <a:p>
          <a:endParaRPr lang="fr-FR" sz="2400" b="1">
            <a:solidFill>
              <a:schemeClr val="tx1"/>
            </a:solidFill>
            <a:effectLst/>
          </a:endParaRPr>
        </a:p>
      </dgm:t>
    </dgm:pt>
    <dgm:pt modelId="{7B004285-8C9E-4CD2-8053-B33F521DDFFF}" type="sibTrans" cxnId="{6D94897E-1ADF-4D2E-8FEA-779C3E855E67}">
      <dgm:prSet/>
      <dgm:spPr/>
      <dgm:t>
        <a:bodyPr/>
        <a:lstStyle/>
        <a:p>
          <a:endParaRPr lang="fr-FR" sz="2400" b="1">
            <a:solidFill>
              <a:schemeClr val="tx1"/>
            </a:solidFill>
            <a:effectLst/>
          </a:endParaRPr>
        </a:p>
      </dgm:t>
    </dgm:pt>
    <dgm:pt modelId="{8F1C02BB-0927-47F1-B8BA-0E0BB2685944}">
      <dgm:prSet phldrT="[Texte]" custT="1"/>
      <dgm:spPr/>
      <dgm:t>
        <a:bodyPr/>
        <a:lstStyle/>
        <a:p>
          <a:r>
            <a:rPr lang="fr-FR" sz="1800" b="1" dirty="0">
              <a:solidFill>
                <a:schemeClr val="accent5">
                  <a:lumMod val="75000"/>
                </a:schemeClr>
              </a:solidFill>
              <a:effectLst/>
            </a:rPr>
            <a:t>Phase 2</a:t>
          </a:r>
        </a:p>
        <a:p>
          <a:r>
            <a:rPr lang="fr-FR" sz="1800" b="1" dirty="0">
              <a:solidFill>
                <a:schemeClr val="tx1"/>
              </a:solidFill>
              <a:effectLst/>
            </a:rPr>
            <a:t>pistes</a:t>
          </a:r>
        </a:p>
      </dgm:t>
    </dgm:pt>
    <dgm:pt modelId="{2546AC49-5B55-4DD7-801A-2097DABE37CD}" type="parTrans" cxnId="{6D397128-AC5E-4761-AE1A-63F4075BF6C7}">
      <dgm:prSet/>
      <dgm:spPr/>
      <dgm:t>
        <a:bodyPr/>
        <a:lstStyle/>
        <a:p>
          <a:endParaRPr lang="fr-FR" sz="2400" b="1">
            <a:solidFill>
              <a:schemeClr val="tx1"/>
            </a:solidFill>
            <a:effectLst/>
          </a:endParaRPr>
        </a:p>
      </dgm:t>
    </dgm:pt>
    <dgm:pt modelId="{5320E99C-9915-4220-B4A2-4AA82DBFC29E}" type="sibTrans" cxnId="{6D397128-AC5E-4761-AE1A-63F4075BF6C7}">
      <dgm:prSet/>
      <dgm:spPr/>
      <dgm:t>
        <a:bodyPr/>
        <a:lstStyle/>
        <a:p>
          <a:endParaRPr lang="fr-FR" sz="2400" b="1">
            <a:solidFill>
              <a:schemeClr val="tx1"/>
            </a:solidFill>
            <a:effectLst/>
          </a:endParaRPr>
        </a:p>
      </dgm:t>
    </dgm:pt>
    <dgm:pt modelId="{63D0C7A8-B367-4C53-A68E-6AD14047BF62}">
      <dgm:prSet phldrT="[Texte]" custT="1"/>
      <dgm:spPr/>
      <dgm:t>
        <a:bodyPr/>
        <a:lstStyle/>
        <a:p>
          <a:r>
            <a:rPr lang="fr-FR" sz="1800" b="1" dirty="0">
              <a:solidFill>
                <a:schemeClr val="accent5">
                  <a:lumMod val="75000"/>
                </a:schemeClr>
              </a:solidFill>
              <a:effectLst/>
            </a:rPr>
            <a:t>Phase 3</a:t>
          </a:r>
        </a:p>
        <a:p>
          <a:r>
            <a:rPr lang="fr-FR" sz="1800" b="1" dirty="0">
              <a:solidFill>
                <a:schemeClr val="tx1"/>
              </a:solidFill>
              <a:effectLst/>
            </a:rPr>
            <a:t>questionnement</a:t>
          </a:r>
        </a:p>
        <a:p>
          <a:endParaRPr lang="fr-FR" sz="1800" b="1" dirty="0">
            <a:solidFill>
              <a:schemeClr val="tx1"/>
            </a:solidFill>
            <a:effectLst/>
          </a:endParaRPr>
        </a:p>
      </dgm:t>
    </dgm:pt>
    <dgm:pt modelId="{BEF1D8D5-E339-4C6A-A695-4B5B0BAE5C4F}" type="parTrans" cxnId="{3B756269-3F71-474F-8077-D1E73CCC405C}">
      <dgm:prSet/>
      <dgm:spPr/>
      <dgm:t>
        <a:bodyPr/>
        <a:lstStyle/>
        <a:p>
          <a:endParaRPr lang="fr-FR" sz="2400" b="1">
            <a:solidFill>
              <a:schemeClr val="tx1"/>
            </a:solidFill>
            <a:effectLst/>
          </a:endParaRPr>
        </a:p>
      </dgm:t>
    </dgm:pt>
    <dgm:pt modelId="{6083A153-8BDF-457A-9229-8CEA594EB925}" type="sibTrans" cxnId="{3B756269-3F71-474F-8077-D1E73CCC405C}">
      <dgm:prSet/>
      <dgm:spPr/>
      <dgm:t>
        <a:bodyPr/>
        <a:lstStyle/>
        <a:p>
          <a:endParaRPr lang="fr-FR" sz="2400" b="1">
            <a:solidFill>
              <a:schemeClr val="tx1"/>
            </a:solidFill>
            <a:effectLst/>
          </a:endParaRPr>
        </a:p>
      </dgm:t>
    </dgm:pt>
    <dgm:pt modelId="{B6F4EF7C-B60B-4F14-97C4-465D8FE53E1F}">
      <dgm:prSet phldrT="[Texte]" custT="1"/>
      <dgm:spPr/>
      <dgm:t>
        <a:bodyPr/>
        <a:lstStyle/>
        <a:p>
          <a:r>
            <a:rPr lang="fr-FR" sz="1800" b="1" dirty="0">
              <a:solidFill>
                <a:schemeClr val="accent5">
                  <a:lumMod val="75000"/>
                </a:schemeClr>
              </a:solidFill>
              <a:effectLst/>
            </a:rPr>
            <a:t>Phase 4</a:t>
          </a:r>
          <a:r>
            <a:rPr lang="fr-FR" sz="1800" b="1" dirty="0">
              <a:solidFill>
                <a:schemeClr val="tx1"/>
              </a:solidFill>
              <a:effectLst/>
            </a:rPr>
            <a:t> </a:t>
          </a:r>
        </a:p>
        <a:p>
          <a:r>
            <a:rPr lang="fr-FR" sz="1800" b="1" dirty="0">
              <a:solidFill>
                <a:schemeClr val="tx1"/>
              </a:solidFill>
              <a:effectLst/>
            </a:rPr>
            <a:t>pistes</a:t>
          </a:r>
        </a:p>
      </dgm:t>
    </dgm:pt>
    <dgm:pt modelId="{B534947D-F2F5-434E-9D3A-97C6B867A384}" type="parTrans" cxnId="{9631BF30-C2C7-433C-96E8-B0E95C71D7A2}">
      <dgm:prSet/>
      <dgm:spPr/>
      <dgm:t>
        <a:bodyPr/>
        <a:lstStyle/>
        <a:p>
          <a:endParaRPr lang="fr-FR" sz="2400" b="1">
            <a:solidFill>
              <a:schemeClr val="tx1"/>
            </a:solidFill>
            <a:effectLst/>
          </a:endParaRPr>
        </a:p>
      </dgm:t>
    </dgm:pt>
    <dgm:pt modelId="{5443CCA3-06D8-4F4D-BFFF-42E83B1D87DC}" type="sibTrans" cxnId="{9631BF30-C2C7-433C-96E8-B0E95C71D7A2}">
      <dgm:prSet/>
      <dgm:spPr/>
      <dgm:t>
        <a:bodyPr/>
        <a:lstStyle/>
        <a:p>
          <a:endParaRPr lang="fr-FR" sz="2400" b="1">
            <a:solidFill>
              <a:schemeClr val="tx1"/>
            </a:solidFill>
            <a:effectLst/>
          </a:endParaRPr>
        </a:p>
      </dgm:t>
    </dgm:pt>
    <dgm:pt modelId="{EB345A92-7C56-48A1-8FE5-3FD3DA02355E}">
      <dgm:prSet phldrT="[Texte]" custT="1"/>
      <dgm:spPr/>
      <dgm:t>
        <a:bodyPr/>
        <a:lstStyle/>
        <a:p>
          <a:r>
            <a:rPr lang="fr-FR" sz="1800" b="1" dirty="0">
              <a:solidFill>
                <a:schemeClr val="accent5">
                  <a:lumMod val="75000"/>
                </a:schemeClr>
              </a:solidFill>
              <a:effectLst/>
            </a:rPr>
            <a:t>Phase 5</a:t>
          </a:r>
          <a:r>
            <a:rPr lang="fr-FR" sz="1800" b="1" dirty="0">
              <a:solidFill>
                <a:schemeClr val="tx1"/>
              </a:solidFill>
              <a:effectLst/>
            </a:rPr>
            <a:t> analyse</a:t>
          </a:r>
        </a:p>
      </dgm:t>
    </dgm:pt>
    <dgm:pt modelId="{9399ABD6-AF15-4ABD-83D6-B0A663F196B1}" type="parTrans" cxnId="{94947E84-DFD0-44A6-812E-6A1FF03725E8}">
      <dgm:prSet/>
      <dgm:spPr/>
      <dgm:t>
        <a:bodyPr/>
        <a:lstStyle/>
        <a:p>
          <a:endParaRPr lang="fr-FR" sz="2400" b="1">
            <a:solidFill>
              <a:schemeClr val="tx1"/>
            </a:solidFill>
            <a:effectLst/>
          </a:endParaRPr>
        </a:p>
      </dgm:t>
    </dgm:pt>
    <dgm:pt modelId="{31B51A79-5E46-4A50-AB73-2ECC15DBF9F7}" type="sibTrans" cxnId="{94947E84-DFD0-44A6-812E-6A1FF03725E8}">
      <dgm:prSet/>
      <dgm:spPr/>
      <dgm:t>
        <a:bodyPr/>
        <a:lstStyle/>
        <a:p>
          <a:endParaRPr lang="fr-FR" sz="2400" b="1">
            <a:solidFill>
              <a:schemeClr val="tx1"/>
            </a:solidFill>
            <a:effectLst/>
          </a:endParaRPr>
        </a:p>
      </dgm:t>
    </dgm:pt>
    <dgm:pt modelId="{4290F373-9940-4B0E-B3C7-DBE5FB01D1D5}">
      <dgm:prSet phldrT="[Texte]" custT="1"/>
      <dgm:spPr/>
      <dgm:t>
        <a:bodyPr/>
        <a:lstStyle/>
        <a:p>
          <a:r>
            <a:rPr lang="fr-FR" sz="1800" b="1" dirty="0">
              <a:solidFill>
                <a:schemeClr val="accent5">
                  <a:lumMod val="75000"/>
                </a:schemeClr>
              </a:solidFill>
              <a:effectLst/>
            </a:rPr>
            <a:t>Phase 5 bis </a:t>
          </a:r>
        </a:p>
        <a:p>
          <a:r>
            <a:rPr lang="fr-FR" sz="1800" b="1" dirty="0">
              <a:solidFill>
                <a:schemeClr val="tx1"/>
              </a:solidFill>
              <a:effectLst/>
            </a:rPr>
            <a:t>Partage neutralisé</a:t>
          </a:r>
        </a:p>
      </dgm:t>
    </dgm:pt>
    <dgm:pt modelId="{673D2595-1449-45AF-A092-9F0B8521B0BB}" type="parTrans" cxnId="{B5E06F52-EBE4-4934-8C5E-6B500AD41478}">
      <dgm:prSet/>
      <dgm:spPr/>
      <dgm:t>
        <a:bodyPr/>
        <a:lstStyle/>
        <a:p>
          <a:endParaRPr lang="fr-FR" sz="2400" b="1">
            <a:solidFill>
              <a:schemeClr val="tx1"/>
            </a:solidFill>
            <a:effectLst/>
          </a:endParaRPr>
        </a:p>
      </dgm:t>
    </dgm:pt>
    <dgm:pt modelId="{066DED99-D2C3-400C-BE67-E9D2B90E0698}" type="sibTrans" cxnId="{B5E06F52-EBE4-4934-8C5E-6B500AD41478}">
      <dgm:prSet/>
      <dgm:spPr/>
      <dgm:t>
        <a:bodyPr/>
        <a:lstStyle/>
        <a:p>
          <a:endParaRPr lang="fr-FR" sz="2400" b="1">
            <a:solidFill>
              <a:schemeClr val="tx1"/>
            </a:solidFill>
            <a:effectLst/>
          </a:endParaRPr>
        </a:p>
      </dgm:t>
    </dgm:pt>
    <dgm:pt modelId="{AA5B9BFE-581C-4099-BA86-11A251E11950}">
      <dgm:prSet phldrT="[Texte]" custT="1"/>
      <dgm:spPr/>
      <dgm:t>
        <a:bodyPr/>
        <a:lstStyle/>
        <a:p>
          <a:r>
            <a:rPr lang="fr-FR" sz="1800" b="1" dirty="0">
              <a:solidFill>
                <a:srgbClr val="C00000"/>
              </a:solidFill>
              <a:effectLst/>
            </a:rPr>
            <a:t>Phase 6</a:t>
          </a:r>
        </a:p>
        <a:p>
          <a:r>
            <a:rPr lang="fr-FR" sz="1800" b="1" dirty="0">
              <a:solidFill>
                <a:schemeClr val="tx1"/>
              </a:solidFill>
              <a:effectLst/>
            </a:rPr>
            <a:t>Modélisation pt groupe</a:t>
          </a:r>
        </a:p>
      </dgm:t>
    </dgm:pt>
    <dgm:pt modelId="{4B4661F5-EE12-4076-AAC7-FC3D9CB783DA}" type="parTrans" cxnId="{CCD66B5A-1364-435B-AE27-36ABE5AF3CA3}">
      <dgm:prSet/>
      <dgm:spPr/>
      <dgm:t>
        <a:bodyPr/>
        <a:lstStyle/>
        <a:p>
          <a:endParaRPr lang="fr-FR" sz="2400" b="1">
            <a:solidFill>
              <a:schemeClr val="tx1"/>
            </a:solidFill>
            <a:effectLst/>
          </a:endParaRPr>
        </a:p>
      </dgm:t>
    </dgm:pt>
    <dgm:pt modelId="{B7FCFFFC-0C2A-4C77-935B-101B3DBCFE84}" type="sibTrans" cxnId="{CCD66B5A-1364-435B-AE27-36ABE5AF3CA3}">
      <dgm:prSet/>
      <dgm:spPr/>
      <dgm:t>
        <a:bodyPr/>
        <a:lstStyle/>
        <a:p>
          <a:endParaRPr lang="fr-FR" sz="2400" b="1">
            <a:solidFill>
              <a:schemeClr val="tx1"/>
            </a:solidFill>
            <a:effectLst/>
          </a:endParaRPr>
        </a:p>
      </dgm:t>
    </dgm:pt>
    <dgm:pt modelId="{17F4B96D-C16F-43AB-8993-4BFC7BA361CE}">
      <dgm:prSet phldrT="[Texte]" custT="1"/>
      <dgm:spPr/>
      <dgm:t>
        <a:bodyPr/>
        <a:lstStyle/>
        <a:p>
          <a:r>
            <a:rPr lang="fr-FR" sz="1800" b="1" dirty="0">
              <a:solidFill>
                <a:srgbClr val="C00000"/>
              </a:solidFill>
              <a:effectLst/>
            </a:rPr>
            <a:t>Phase 7 </a:t>
          </a:r>
          <a:r>
            <a:rPr lang="fr-FR" sz="1800" b="1" dirty="0">
              <a:solidFill>
                <a:schemeClr val="tx1"/>
              </a:solidFill>
              <a:effectLst/>
            </a:rPr>
            <a:t>présentation gd </a:t>
          </a:r>
          <a:r>
            <a:rPr lang="fr-FR" sz="1800" b="1" dirty="0" err="1">
              <a:solidFill>
                <a:schemeClr val="tx1"/>
              </a:solidFill>
              <a:effectLst/>
            </a:rPr>
            <a:t>gpe</a:t>
          </a:r>
          <a:endParaRPr lang="fr-FR" sz="1800" b="1" dirty="0">
            <a:solidFill>
              <a:schemeClr val="tx1"/>
            </a:solidFill>
            <a:effectLst/>
          </a:endParaRPr>
        </a:p>
      </dgm:t>
    </dgm:pt>
    <dgm:pt modelId="{83794353-B5DF-402F-9484-28071CBF78FF}" type="parTrans" cxnId="{A248A4C2-E859-4D1D-8E32-8EF43FA329D4}">
      <dgm:prSet/>
      <dgm:spPr/>
      <dgm:t>
        <a:bodyPr/>
        <a:lstStyle/>
        <a:p>
          <a:endParaRPr lang="fr-FR" sz="2400" b="1">
            <a:solidFill>
              <a:schemeClr val="tx1"/>
            </a:solidFill>
            <a:effectLst/>
          </a:endParaRPr>
        </a:p>
      </dgm:t>
    </dgm:pt>
    <dgm:pt modelId="{28E59064-9132-436E-ACA9-7EA3E9C0DF4C}" type="sibTrans" cxnId="{A248A4C2-E859-4D1D-8E32-8EF43FA329D4}">
      <dgm:prSet/>
      <dgm:spPr/>
      <dgm:t>
        <a:bodyPr/>
        <a:lstStyle/>
        <a:p>
          <a:endParaRPr lang="fr-FR" sz="2400" b="1">
            <a:solidFill>
              <a:schemeClr val="tx1"/>
            </a:solidFill>
            <a:effectLst/>
          </a:endParaRPr>
        </a:p>
      </dgm:t>
    </dgm:pt>
    <dgm:pt modelId="{145C8D57-0C33-428A-BD94-37719F91E112}">
      <dgm:prSet custT="1"/>
      <dgm:spPr/>
      <dgm:t>
        <a:bodyPr/>
        <a:lstStyle/>
        <a:p>
          <a:r>
            <a:rPr lang="fr-FR" sz="1800" b="1" dirty="0">
              <a:solidFill>
                <a:srgbClr val="C00000"/>
              </a:solidFill>
              <a:effectLst/>
            </a:rPr>
            <a:t>Phase 8</a:t>
          </a:r>
          <a:r>
            <a:rPr lang="fr-FR" sz="1800" b="1" dirty="0">
              <a:solidFill>
                <a:schemeClr val="tx1"/>
              </a:solidFill>
              <a:effectLst/>
            </a:rPr>
            <a:t> </a:t>
          </a:r>
        </a:p>
        <a:p>
          <a:r>
            <a:rPr lang="fr-FR" sz="1800" b="1" dirty="0">
              <a:solidFill>
                <a:schemeClr val="tx1"/>
              </a:solidFill>
              <a:effectLst/>
            </a:rPr>
            <a:t>Analyse méta gd </a:t>
          </a:r>
          <a:r>
            <a:rPr lang="fr-FR" sz="1800" b="1" dirty="0" err="1">
              <a:solidFill>
                <a:schemeClr val="tx1"/>
              </a:solidFill>
              <a:effectLst/>
            </a:rPr>
            <a:t>gpe</a:t>
          </a:r>
          <a:endParaRPr lang="fr-FR" sz="1800" b="1" dirty="0">
            <a:solidFill>
              <a:schemeClr val="tx1"/>
            </a:solidFill>
            <a:effectLst/>
          </a:endParaRPr>
        </a:p>
      </dgm:t>
    </dgm:pt>
    <dgm:pt modelId="{7CEEF273-89EE-4042-839A-7F8180183960}" type="parTrans" cxnId="{2D7387DA-CB47-43C3-8201-D5D9C8FA11FF}">
      <dgm:prSet/>
      <dgm:spPr/>
      <dgm:t>
        <a:bodyPr/>
        <a:lstStyle/>
        <a:p>
          <a:endParaRPr lang="fr-FR" sz="2400" b="1">
            <a:solidFill>
              <a:schemeClr val="tx1"/>
            </a:solidFill>
            <a:effectLst/>
          </a:endParaRPr>
        </a:p>
      </dgm:t>
    </dgm:pt>
    <dgm:pt modelId="{BBB12119-DC6D-4B69-B0AB-52070143EE79}" type="sibTrans" cxnId="{2D7387DA-CB47-43C3-8201-D5D9C8FA11FF}">
      <dgm:prSet/>
      <dgm:spPr/>
      <dgm:t>
        <a:bodyPr/>
        <a:lstStyle/>
        <a:p>
          <a:endParaRPr lang="fr-FR" sz="2400" b="1">
            <a:solidFill>
              <a:schemeClr val="tx1"/>
            </a:solidFill>
            <a:effectLst/>
          </a:endParaRPr>
        </a:p>
      </dgm:t>
    </dgm:pt>
    <dgm:pt modelId="{B5F1A422-5AB2-4A42-8283-B9BFB80745C2}" type="pres">
      <dgm:prSet presAssocID="{BF6E9809-90F3-442A-9808-BB4B0E84A3B9}" presName="Name0" presStyleCnt="0">
        <dgm:presLayoutVars>
          <dgm:dir/>
          <dgm:resizeHandles/>
        </dgm:presLayoutVars>
      </dgm:prSet>
      <dgm:spPr/>
    </dgm:pt>
    <dgm:pt modelId="{AD4C1E03-A136-4C34-A4EF-A7155DF211CA}" type="pres">
      <dgm:prSet presAssocID="{AC5A6B4A-F7F9-4CA2-9E3B-CC2CEBAAE974}" presName="compNode" presStyleCnt="0"/>
      <dgm:spPr/>
    </dgm:pt>
    <dgm:pt modelId="{CD9C8803-2D42-4250-93E8-DFCE88D1AE18}" type="pres">
      <dgm:prSet presAssocID="{AC5A6B4A-F7F9-4CA2-9E3B-CC2CEBAAE974}" presName="dummyConnPt" presStyleCnt="0"/>
      <dgm:spPr/>
    </dgm:pt>
    <dgm:pt modelId="{4A9E7ADA-7FAA-4383-A354-F8CD0243229A}" type="pres">
      <dgm:prSet presAssocID="{AC5A6B4A-F7F9-4CA2-9E3B-CC2CEBAAE974}" presName="node" presStyleLbl="node1" presStyleIdx="0" presStyleCnt="10" custScaleX="76699">
        <dgm:presLayoutVars>
          <dgm:bulletEnabled val="1"/>
        </dgm:presLayoutVars>
      </dgm:prSet>
      <dgm:spPr/>
    </dgm:pt>
    <dgm:pt modelId="{7E1944CD-0883-4866-95BB-C2608508AEE7}" type="pres">
      <dgm:prSet presAssocID="{05136833-38F4-4DDF-B4A9-43CAC20EBC1E}" presName="sibTrans" presStyleLbl="bgSibTrans2D1" presStyleIdx="0" presStyleCnt="9"/>
      <dgm:spPr/>
    </dgm:pt>
    <dgm:pt modelId="{3E4DEB30-5A15-4909-BC94-1FF09BCE3B5F}" type="pres">
      <dgm:prSet presAssocID="{3DD5A138-D6FC-4D5A-90A3-28A0D4A61EC2}" presName="compNode" presStyleCnt="0"/>
      <dgm:spPr/>
    </dgm:pt>
    <dgm:pt modelId="{DE0EE629-E7D4-4B0B-9BF5-66C0C191FC18}" type="pres">
      <dgm:prSet presAssocID="{3DD5A138-D6FC-4D5A-90A3-28A0D4A61EC2}" presName="dummyConnPt" presStyleCnt="0"/>
      <dgm:spPr/>
    </dgm:pt>
    <dgm:pt modelId="{B6A12F68-AA80-4FBC-88A0-DDF04D9A5725}" type="pres">
      <dgm:prSet presAssocID="{3DD5A138-D6FC-4D5A-90A3-28A0D4A61EC2}" presName="node" presStyleLbl="node1" presStyleIdx="1" presStyleCnt="10" custScaleX="109353">
        <dgm:presLayoutVars>
          <dgm:bulletEnabled val="1"/>
        </dgm:presLayoutVars>
      </dgm:prSet>
      <dgm:spPr/>
    </dgm:pt>
    <dgm:pt modelId="{DDAB535C-A15A-41B6-8EB4-B8F1BFA7BF11}" type="pres">
      <dgm:prSet presAssocID="{7B004285-8C9E-4CD2-8053-B33F521DDFFF}" presName="sibTrans" presStyleLbl="bgSibTrans2D1" presStyleIdx="1" presStyleCnt="9"/>
      <dgm:spPr/>
    </dgm:pt>
    <dgm:pt modelId="{F1F72A4D-69F3-4959-8E78-FB1B98F3F913}" type="pres">
      <dgm:prSet presAssocID="{8F1C02BB-0927-47F1-B8BA-0E0BB2685944}" presName="compNode" presStyleCnt="0"/>
      <dgm:spPr/>
    </dgm:pt>
    <dgm:pt modelId="{75D87E49-9113-4E7F-94EC-473FD9153B4A}" type="pres">
      <dgm:prSet presAssocID="{8F1C02BB-0927-47F1-B8BA-0E0BB2685944}" presName="dummyConnPt" presStyleCnt="0"/>
      <dgm:spPr/>
    </dgm:pt>
    <dgm:pt modelId="{CCE01928-9C4B-4BF1-B311-F3000DBF0C67}" type="pres">
      <dgm:prSet presAssocID="{8F1C02BB-0927-47F1-B8BA-0E0BB2685944}" presName="node" presStyleLbl="node1" presStyleIdx="2" presStyleCnt="10" custScaleX="87325">
        <dgm:presLayoutVars>
          <dgm:bulletEnabled val="1"/>
        </dgm:presLayoutVars>
      </dgm:prSet>
      <dgm:spPr/>
    </dgm:pt>
    <dgm:pt modelId="{ABBC7906-F77E-4E1D-9965-34059DF9D3D7}" type="pres">
      <dgm:prSet presAssocID="{5320E99C-9915-4220-B4A2-4AA82DBFC29E}" presName="sibTrans" presStyleLbl="bgSibTrans2D1" presStyleIdx="2" presStyleCnt="9"/>
      <dgm:spPr/>
    </dgm:pt>
    <dgm:pt modelId="{A6A4EB74-533C-4222-8B5B-254BEF8B2CF5}" type="pres">
      <dgm:prSet presAssocID="{63D0C7A8-B367-4C53-A68E-6AD14047BF62}" presName="compNode" presStyleCnt="0"/>
      <dgm:spPr/>
    </dgm:pt>
    <dgm:pt modelId="{FAD8E6D4-CF57-416B-BE82-64DB178E17A7}" type="pres">
      <dgm:prSet presAssocID="{63D0C7A8-B367-4C53-A68E-6AD14047BF62}" presName="dummyConnPt" presStyleCnt="0"/>
      <dgm:spPr/>
    </dgm:pt>
    <dgm:pt modelId="{3C6D96B0-E7BC-4BC8-A260-340989FA2001}" type="pres">
      <dgm:prSet presAssocID="{63D0C7A8-B367-4C53-A68E-6AD14047BF62}" presName="node" presStyleLbl="node1" presStyleIdx="3" presStyleCnt="10" custScaleX="137021">
        <dgm:presLayoutVars>
          <dgm:bulletEnabled val="1"/>
        </dgm:presLayoutVars>
      </dgm:prSet>
      <dgm:spPr/>
    </dgm:pt>
    <dgm:pt modelId="{44A9C043-D541-4197-9A97-EF5794E7F241}" type="pres">
      <dgm:prSet presAssocID="{6083A153-8BDF-457A-9229-8CEA594EB925}" presName="sibTrans" presStyleLbl="bgSibTrans2D1" presStyleIdx="3" presStyleCnt="9"/>
      <dgm:spPr/>
    </dgm:pt>
    <dgm:pt modelId="{5856D367-1587-4B41-B523-636F1CE2B445}" type="pres">
      <dgm:prSet presAssocID="{B6F4EF7C-B60B-4F14-97C4-465D8FE53E1F}" presName="compNode" presStyleCnt="0"/>
      <dgm:spPr/>
    </dgm:pt>
    <dgm:pt modelId="{B54533BF-77F6-418E-98FE-663034BB6EB3}" type="pres">
      <dgm:prSet presAssocID="{B6F4EF7C-B60B-4F14-97C4-465D8FE53E1F}" presName="dummyConnPt" presStyleCnt="0"/>
      <dgm:spPr/>
    </dgm:pt>
    <dgm:pt modelId="{74A95186-98B1-4455-81F9-150924B746BE}" type="pres">
      <dgm:prSet presAssocID="{B6F4EF7C-B60B-4F14-97C4-465D8FE53E1F}" presName="node" presStyleLbl="node1" presStyleIdx="4" presStyleCnt="10" custScaleX="82162">
        <dgm:presLayoutVars>
          <dgm:bulletEnabled val="1"/>
        </dgm:presLayoutVars>
      </dgm:prSet>
      <dgm:spPr/>
    </dgm:pt>
    <dgm:pt modelId="{1A10E00E-E676-4B13-98CC-E621C462830C}" type="pres">
      <dgm:prSet presAssocID="{5443CCA3-06D8-4F4D-BFFF-42E83B1D87DC}" presName="sibTrans" presStyleLbl="bgSibTrans2D1" presStyleIdx="4" presStyleCnt="9"/>
      <dgm:spPr/>
    </dgm:pt>
    <dgm:pt modelId="{0A005E93-D9A7-4E25-9739-5471566671E9}" type="pres">
      <dgm:prSet presAssocID="{EB345A92-7C56-48A1-8FE5-3FD3DA02355E}" presName="compNode" presStyleCnt="0"/>
      <dgm:spPr/>
    </dgm:pt>
    <dgm:pt modelId="{0346B377-F866-490A-870F-753FB029616B}" type="pres">
      <dgm:prSet presAssocID="{EB345A92-7C56-48A1-8FE5-3FD3DA02355E}" presName="dummyConnPt" presStyleCnt="0"/>
      <dgm:spPr/>
    </dgm:pt>
    <dgm:pt modelId="{AA144FBB-154F-43C7-B005-39FEC805FE5F}" type="pres">
      <dgm:prSet presAssocID="{EB345A92-7C56-48A1-8FE5-3FD3DA02355E}" presName="node" presStyleLbl="node1" presStyleIdx="5" presStyleCnt="10" custScaleX="72280">
        <dgm:presLayoutVars>
          <dgm:bulletEnabled val="1"/>
        </dgm:presLayoutVars>
      </dgm:prSet>
      <dgm:spPr/>
    </dgm:pt>
    <dgm:pt modelId="{4A2443D3-A7C8-48CC-B4F9-0366645CE0CB}" type="pres">
      <dgm:prSet presAssocID="{31B51A79-5E46-4A50-AB73-2ECC15DBF9F7}" presName="sibTrans" presStyleLbl="bgSibTrans2D1" presStyleIdx="5" presStyleCnt="9"/>
      <dgm:spPr/>
    </dgm:pt>
    <dgm:pt modelId="{B73BBE75-FE4A-4614-8D70-5147EC08C9E0}" type="pres">
      <dgm:prSet presAssocID="{4290F373-9940-4B0E-B3C7-DBE5FB01D1D5}" presName="compNode" presStyleCnt="0"/>
      <dgm:spPr/>
    </dgm:pt>
    <dgm:pt modelId="{9EC5EFC6-526F-4B59-9E29-92A640AD13B2}" type="pres">
      <dgm:prSet presAssocID="{4290F373-9940-4B0E-B3C7-DBE5FB01D1D5}" presName="dummyConnPt" presStyleCnt="0"/>
      <dgm:spPr/>
    </dgm:pt>
    <dgm:pt modelId="{E97EC9C0-4884-492A-B4EC-9582E01C1540}" type="pres">
      <dgm:prSet presAssocID="{4290F373-9940-4B0E-B3C7-DBE5FB01D1D5}" presName="node" presStyleLbl="node1" presStyleIdx="6" presStyleCnt="10" custScaleX="113952">
        <dgm:presLayoutVars>
          <dgm:bulletEnabled val="1"/>
        </dgm:presLayoutVars>
      </dgm:prSet>
      <dgm:spPr/>
    </dgm:pt>
    <dgm:pt modelId="{1C2B960C-C0D5-4CF1-B8BE-146E430A2A6F}" type="pres">
      <dgm:prSet presAssocID="{066DED99-D2C3-400C-BE67-E9D2B90E0698}" presName="sibTrans" presStyleLbl="bgSibTrans2D1" presStyleIdx="6" presStyleCnt="9"/>
      <dgm:spPr/>
    </dgm:pt>
    <dgm:pt modelId="{151E202E-C246-4F3E-B0CD-3568DE129A69}" type="pres">
      <dgm:prSet presAssocID="{AA5B9BFE-581C-4099-BA86-11A251E11950}" presName="compNode" presStyleCnt="0"/>
      <dgm:spPr/>
    </dgm:pt>
    <dgm:pt modelId="{B4020BBD-50EA-4ACF-875E-7F83012F3A8E}" type="pres">
      <dgm:prSet presAssocID="{AA5B9BFE-581C-4099-BA86-11A251E11950}" presName="dummyConnPt" presStyleCnt="0"/>
      <dgm:spPr/>
    </dgm:pt>
    <dgm:pt modelId="{590C100C-07B5-4312-9792-16511DD7B1FA}" type="pres">
      <dgm:prSet presAssocID="{AA5B9BFE-581C-4099-BA86-11A251E11950}" presName="node" presStyleLbl="node1" presStyleIdx="7" presStyleCnt="10" custScaleX="153479">
        <dgm:presLayoutVars>
          <dgm:bulletEnabled val="1"/>
        </dgm:presLayoutVars>
      </dgm:prSet>
      <dgm:spPr/>
    </dgm:pt>
    <dgm:pt modelId="{FFA20C70-7A4F-4C59-AFBC-CB15207BD12D}" type="pres">
      <dgm:prSet presAssocID="{B7FCFFFC-0C2A-4C77-935B-101B3DBCFE84}" presName="sibTrans" presStyleLbl="bgSibTrans2D1" presStyleIdx="7" presStyleCnt="9"/>
      <dgm:spPr/>
    </dgm:pt>
    <dgm:pt modelId="{886A8425-4DDC-4971-8453-AB7B161342E7}" type="pres">
      <dgm:prSet presAssocID="{17F4B96D-C16F-43AB-8993-4BFC7BA361CE}" presName="compNode" presStyleCnt="0"/>
      <dgm:spPr/>
    </dgm:pt>
    <dgm:pt modelId="{4D4CC12B-8345-4D1D-ABE0-AA592C19A63A}" type="pres">
      <dgm:prSet presAssocID="{17F4B96D-C16F-43AB-8993-4BFC7BA361CE}" presName="dummyConnPt" presStyleCnt="0"/>
      <dgm:spPr/>
    </dgm:pt>
    <dgm:pt modelId="{D5DD65FC-D5CA-43F6-8814-04D3CC84E4CF}" type="pres">
      <dgm:prSet presAssocID="{17F4B96D-C16F-43AB-8993-4BFC7BA361CE}" presName="node" presStyleLbl="node1" presStyleIdx="8" presStyleCnt="10" custScaleX="129814">
        <dgm:presLayoutVars>
          <dgm:bulletEnabled val="1"/>
        </dgm:presLayoutVars>
      </dgm:prSet>
      <dgm:spPr/>
    </dgm:pt>
    <dgm:pt modelId="{7798A325-DBF0-45B3-B94C-D48F239B752B}" type="pres">
      <dgm:prSet presAssocID="{28E59064-9132-436E-ACA9-7EA3E9C0DF4C}" presName="sibTrans" presStyleLbl="bgSibTrans2D1" presStyleIdx="8" presStyleCnt="9"/>
      <dgm:spPr/>
    </dgm:pt>
    <dgm:pt modelId="{E2696EDD-8608-4752-81B1-DFE5E618AE2C}" type="pres">
      <dgm:prSet presAssocID="{145C8D57-0C33-428A-BD94-37719F91E112}" presName="compNode" presStyleCnt="0"/>
      <dgm:spPr/>
    </dgm:pt>
    <dgm:pt modelId="{2A80CA70-1659-4708-8826-821CFB2C133D}" type="pres">
      <dgm:prSet presAssocID="{145C8D57-0C33-428A-BD94-37719F91E112}" presName="dummyConnPt" presStyleCnt="0"/>
      <dgm:spPr/>
    </dgm:pt>
    <dgm:pt modelId="{7495957C-6F70-4A3B-9657-E65A7846CC26}" type="pres">
      <dgm:prSet presAssocID="{145C8D57-0C33-428A-BD94-37719F91E112}" presName="node" presStyleLbl="node1" presStyleIdx="9" presStyleCnt="10" custScaleX="153530">
        <dgm:presLayoutVars>
          <dgm:bulletEnabled val="1"/>
        </dgm:presLayoutVars>
      </dgm:prSet>
      <dgm:spPr/>
    </dgm:pt>
  </dgm:ptLst>
  <dgm:cxnLst>
    <dgm:cxn modelId="{567ED609-F7C4-473F-8140-7D1CF0C3927E}" type="presOf" srcId="{7B004285-8C9E-4CD2-8053-B33F521DDFFF}" destId="{DDAB535C-A15A-41B6-8EB4-B8F1BFA7BF11}" srcOrd="0" destOrd="0" presId="urn:microsoft.com/office/officeart/2005/8/layout/bProcess4"/>
    <dgm:cxn modelId="{862FD20E-D225-4D63-BB50-1D04B7775E3C}" type="presOf" srcId="{066DED99-D2C3-400C-BE67-E9D2B90E0698}" destId="{1C2B960C-C0D5-4CF1-B8BE-146E430A2A6F}" srcOrd="0" destOrd="0" presId="urn:microsoft.com/office/officeart/2005/8/layout/bProcess4"/>
    <dgm:cxn modelId="{87DE8D17-3C74-48C5-936F-C2C903A72C29}" type="presOf" srcId="{6083A153-8BDF-457A-9229-8CEA594EB925}" destId="{44A9C043-D541-4197-9A97-EF5794E7F241}" srcOrd="0" destOrd="0" presId="urn:microsoft.com/office/officeart/2005/8/layout/bProcess4"/>
    <dgm:cxn modelId="{94608924-8B4B-446D-B261-C8442BDEED2A}" type="presOf" srcId="{5320E99C-9915-4220-B4A2-4AA82DBFC29E}" destId="{ABBC7906-F77E-4E1D-9965-34059DF9D3D7}" srcOrd="0" destOrd="0" presId="urn:microsoft.com/office/officeart/2005/8/layout/bProcess4"/>
    <dgm:cxn modelId="{6D397128-AC5E-4761-AE1A-63F4075BF6C7}" srcId="{BF6E9809-90F3-442A-9808-BB4B0E84A3B9}" destId="{8F1C02BB-0927-47F1-B8BA-0E0BB2685944}" srcOrd="2" destOrd="0" parTransId="{2546AC49-5B55-4DD7-801A-2097DABE37CD}" sibTransId="{5320E99C-9915-4220-B4A2-4AA82DBFC29E}"/>
    <dgm:cxn modelId="{9631BF30-C2C7-433C-96E8-B0E95C71D7A2}" srcId="{BF6E9809-90F3-442A-9808-BB4B0E84A3B9}" destId="{B6F4EF7C-B60B-4F14-97C4-465D8FE53E1F}" srcOrd="4" destOrd="0" parTransId="{B534947D-F2F5-434E-9D3A-97C6B867A384}" sibTransId="{5443CCA3-06D8-4F4D-BFFF-42E83B1D87DC}"/>
    <dgm:cxn modelId="{7EEA0E36-C994-4386-940C-0C67A6E8F42B}" type="presOf" srcId="{BF6E9809-90F3-442A-9808-BB4B0E84A3B9}" destId="{B5F1A422-5AB2-4A42-8283-B9BFB80745C2}" srcOrd="0" destOrd="0" presId="urn:microsoft.com/office/officeart/2005/8/layout/bProcess4"/>
    <dgm:cxn modelId="{B5E06F52-EBE4-4934-8C5E-6B500AD41478}" srcId="{BF6E9809-90F3-442A-9808-BB4B0E84A3B9}" destId="{4290F373-9940-4B0E-B3C7-DBE5FB01D1D5}" srcOrd="6" destOrd="0" parTransId="{673D2595-1449-45AF-A092-9F0B8521B0BB}" sibTransId="{066DED99-D2C3-400C-BE67-E9D2B90E0698}"/>
    <dgm:cxn modelId="{C4E04D59-72B3-456D-8B5D-C5E2456CBBFE}" type="presOf" srcId="{B7FCFFFC-0C2A-4C77-935B-101B3DBCFE84}" destId="{FFA20C70-7A4F-4C59-AFBC-CB15207BD12D}" srcOrd="0" destOrd="0" presId="urn:microsoft.com/office/officeart/2005/8/layout/bProcess4"/>
    <dgm:cxn modelId="{CCD66B5A-1364-435B-AE27-36ABE5AF3CA3}" srcId="{BF6E9809-90F3-442A-9808-BB4B0E84A3B9}" destId="{AA5B9BFE-581C-4099-BA86-11A251E11950}" srcOrd="7" destOrd="0" parTransId="{4B4661F5-EE12-4076-AAC7-FC3D9CB783DA}" sibTransId="{B7FCFFFC-0C2A-4C77-935B-101B3DBCFE84}"/>
    <dgm:cxn modelId="{110B6F5C-9E5D-4D40-8566-B6C751968B35}" type="presOf" srcId="{AA5B9BFE-581C-4099-BA86-11A251E11950}" destId="{590C100C-07B5-4312-9792-16511DD7B1FA}" srcOrd="0" destOrd="0" presId="urn:microsoft.com/office/officeart/2005/8/layout/bProcess4"/>
    <dgm:cxn modelId="{243AD85E-5D25-4C8E-A82C-B69D9F524A18}" type="presOf" srcId="{31B51A79-5E46-4A50-AB73-2ECC15DBF9F7}" destId="{4A2443D3-A7C8-48CC-B4F9-0366645CE0CB}" srcOrd="0" destOrd="0" presId="urn:microsoft.com/office/officeart/2005/8/layout/bProcess4"/>
    <dgm:cxn modelId="{8AAFEA61-A499-4D57-B5F9-FD36F17C789D}" type="presOf" srcId="{28E59064-9132-436E-ACA9-7EA3E9C0DF4C}" destId="{7798A325-DBF0-45B3-B94C-D48F239B752B}" srcOrd="0" destOrd="0" presId="urn:microsoft.com/office/officeart/2005/8/layout/bProcess4"/>
    <dgm:cxn modelId="{3B756269-3F71-474F-8077-D1E73CCC405C}" srcId="{BF6E9809-90F3-442A-9808-BB4B0E84A3B9}" destId="{63D0C7A8-B367-4C53-A68E-6AD14047BF62}" srcOrd="3" destOrd="0" parTransId="{BEF1D8D5-E339-4C6A-A695-4B5B0BAE5C4F}" sibTransId="{6083A153-8BDF-457A-9229-8CEA594EB925}"/>
    <dgm:cxn modelId="{03C98975-2701-4258-9C8F-88B32C95EDF9}" type="presOf" srcId="{4290F373-9940-4B0E-B3C7-DBE5FB01D1D5}" destId="{E97EC9C0-4884-492A-B4EC-9582E01C1540}" srcOrd="0" destOrd="0" presId="urn:microsoft.com/office/officeart/2005/8/layout/bProcess4"/>
    <dgm:cxn modelId="{27F2107D-B6F7-4D06-9A69-10024D66CFC7}" type="presOf" srcId="{AC5A6B4A-F7F9-4CA2-9E3B-CC2CEBAAE974}" destId="{4A9E7ADA-7FAA-4383-A354-F8CD0243229A}" srcOrd="0" destOrd="0" presId="urn:microsoft.com/office/officeart/2005/8/layout/bProcess4"/>
    <dgm:cxn modelId="{6D94897E-1ADF-4D2E-8FEA-779C3E855E67}" srcId="{BF6E9809-90F3-442A-9808-BB4B0E84A3B9}" destId="{3DD5A138-D6FC-4D5A-90A3-28A0D4A61EC2}" srcOrd="1" destOrd="0" parTransId="{A5CAC81E-8E83-4C9F-A16E-3D9BA8F1714E}" sibTransId="{7B004285-8C9E-4CD2-8053-B33F521DDFFF}"/>
    <dgm:cxn modelId="{22A10482-6CD2-4345-9B2A-03309F5DA37D}" type="presOf" srcId="{63D0C7A8-B367-4C53-A68E-6AD14047BF62}" destId="{3C6D96B0-E7BC-4BC8-A260-340989FA2001}" srcOrd="0" destOrd="0" presId="urn:microsoft.com/office/officeart/2005/8/layout/bProcess4"/>
    <dgm:cxn modelId="{94947E84-DFD0-44A6-812E-6A1FF03725E8}" srcId="{BF6E9809-90F3-442A-9808-BB4B0E84A3B9}" destId="{EB345A92-7C56-48A1-8FE5-3FD3DA02355E}" srcOrd="5" destOrd="0" parTransId="{9399ABD6-AF15-4ABD-83D6-B0A663F196B1}" sibTransId="{31B51A79-5E46-4A50-AB73-2ECC15DBF9F7}"/>
    <dgm:cxn modelId="{ADC28EA6-2D70-4A70-9FDC-5C8011CC21FF}" type="presOf" srcId="{8F1C02BB-0927-47F1-B8BA-0E0BB2685944}" destId="{CCE01928-9C4B-4BF1-B311-F3000DBF0C67}" srcOrd="0" destOrd="0" presId="urn:microsoft.com/office/officeart/2005/8/layout/bProcess4"/>
    <dgm:cxn modelId="{A33408A7-6B9F-47E4-8C40-E21D015B8659}" type="presOf" srcId="{3DD5A138-D6FC-4D5A-90A3-28A0D4A61EC2}" destId="{B6A12F68-AA80-4FBC-88A0-DDF04D9A5725}" srcOrd="0" destOrd="0" presId="urn:microsoft.com/office/officeart/2005/8/layout/bProcess4"/>
    <dgm:cxn modelId="{80980CB0-17C9-428B-8B4F-E750B8035EAC}" type="presOf" srcId="{EB345A92-7C56-48A1-8FE5-3FD3DA02355E}" destId="{AA144FBB-154F-43C7-B005-39FEC805FE5F}" srcOrd="0" destOrd="0" presId="urn:microsoft.com/office/officeart/2005/8/layout/bProcess4"/>
    <dgm:cxn modelId="{7A85A0B6-1C57-4D57-BF2E-EF8B494D45D9}" type="presOf" srcId="{B6F4EF7C-B60B-4F14-97C4-465D8FE53E1F}" destId="{74A95186-98B1-4455-81F9-150924B746BE}" srcOrd="0" destOrd="0" presId="urn:microsoft.com/office/officeart/2005/8/layout/bProcess4"/>
    <dgm:cxn modelId="{A248A4C2-E859-4D1D-8E32-8EF43FA329D4}" srcId="{BF6E9809-90F3-442A-9808-BB4B0E84A3B9}" destId="{17F4B96D-C16F-43AB-8993-4BFC7BA361CE}" srcOrd="8" destOrd="0" parTransId="{83794353-B5DF-402F-9484-28071CBF78FF}" sibTransId="{28E59064-9132-436E-ACA9-7EA3E9C0DF4C}"/>
    <dgm:cxn modelId="{D8E1E5CD-CF0D-4E2E-B48A-A1DA74E31765}" srcId="{BF6E9809-90F3-442A-9808-BB4B0E84A3B9}" destId="{AC5A6B4A-F7F9-4CA2-9E3B-CC2CEBAAE974}" srcOrd="0" destOrd="0" parTransId="{0939D014-362E-4129-84E8-1D6C0A0900E8}" sibTransId="{05136833-38F4-4DDF-B4A9-43CAC20EBC1E}"/>
    <dgm:cxn modelId="{F13023DA-4F3B-4520-BA8E-C989AC3DF72A}" type="presOf" srcId="{17F4B96D-C16F-43AB-8993-4BFC7BA361CE}" destId="{D5DD65FC-D5CA-43F6-8814-04D3CC84E4CF}" srcOrd="0" destOrd="0" presId="urn:microsoft.com/office/officeart/2005/8/layout/bProcess4"/>
    <dgm:cxn modelId="{2D7387DA-CB47-43C3-8201-D5D9C8FA11FF}" srcId="{BF6E9809-90F3-442A-9808-BB4B0E84A3B9}" destId="{145C8D57-0C33-428A-BD94-37719F91E112}" srcOrd="9" destOrd="0" parTransId="{7CEEF273-89EE-4042-839A-7F8180183960}" sibTransId="{BBB12119-DC6D-4B69-B0AB-52070143EE79}"/>
    <dgm:cxn modelId="{17CB97DB-B8E5-40DE-88CA-9FD6A8FE31F7}" type="presOf" srcId="{05136833-38F4-4DDF-B4A9-43CAC20EBC1E}" destId="{7E1944CD-0883-4866-95BB-C2608508AEE7}" srcOrd="0" destOrd="0" presId="urn:microsoft.com/office/officeart/2005/8/layout/bProcess4"/>
    <dgm:cxn modelId="{0849BCE4-FAE2-4525-82A5-F7117E96FDE6}" type="presOf" srcId="{5443CCA3-06D8-4F4D-BFFF-42E83B1D87DC}" destId="{1A10E00E-E676-4B13-98CC-E621C462830C}" srcOrd="0" destOrd="0" presId="urn:microsoft.com/office/officeart/2005/8/layout/bProcess4"/>
    <dgm:cxn modelId="{65924AF3-3146-4B50-9162-2379E2BA1CD8}" type="presOf" srcId="{145C8D57-0C33-428A-BD94-37719F91E112}" destId="{7495957C-6F70-4A3B-9657-E65A7846CC26}" srcOrd="0" destOrd="0" presId="urn:microsoft.com/office/officeart/2005/8/layout/bProcess4"/>
    <dgm:cxn modelId="{9046BD0B-3480-4BA2-9A27-E0F8BF692110}" type="presParOf" srcId="{B5F1A422-5AB2-4A42-8283-B9BFB80745C2}" destId="{AD4C1E03-A136-4C34-A4EF-A7155DF211CA}" srcOrd="0" destOrd="0" presId="urn:microsoft.com/office/officeart/2005/8/layout/bProcess4"/>
    <dgm:cxn modelId="{3DB5498C-D0E7-4798-A3F6-B30A302DF00C}" type="presParOf" srcId="{AD4C1E03-A136-4C34-A4EF-A7155DF211CA}" destId="{CD9C8803-2D42-4250-93E8-DFCE88D1AE18}" srcOrd="0" destOrd="0" presId="urn:microsoft.com/office/officeart/2005/8/layout/bProcess4"/>
    <dgm:cxn modelId="{C6ADD086-E307-45A7-BF14-23B61C1FCD1E}" type="presParOf" srcId="{AD4C1E03-A136-4C34-A4EF-A7155DF211CA}" destId="{4A9E7ADA-7FAA-4383-A354-F8CD0243229A}" srcOrd="1" destOrd="0" presId="urn:microsoft.com/office/officeart/2005/8/layout/bProcess4"/>
    <dgm:cxn modelId="{16BA9336-0DEF-418B-9E60-B6B8929D801F}" type="presParOf" srcId="{B5F1A422-5AB2-4A42-8283-B9BFB80745C2}" destId="{7E1944CD-0883-4866-95BB-C2608508AEE7}" srcOrd="1" destOrd="0" presId="urn:microsoft.com/office/officeart/2005/8/layout/bProcess4"/>
    <dgm:cxn modelId="{351CA151-8308-4721-8B89-4C5CA647D02B}" type="presParOf" srcId="{B5F1A422-5AB2-4A42-8283-B9BFB80745C2}" destId="{3E4DEB30-5A15-4909-BC94-1FF09BCE3B5F}" srcOrd="2" destOrd="0" presId="urn:microsoft.com/office/officeart/2005/8/layout/bProcess4"/>
    <dgm:cxn modelId="{ADB530A2-91AC-4ACD-9883-B607EC469D28}" type="presParOf" srcId="{3E4DEB30-5A15-4909-BC94-1FF09BCE3B5F}" destId="{DE0EE629-E7D4-4B0B-9BF5-66C0C191FC18}" srcOrd="0" destOrd="0" presId="urn:microsoft.com/office/officeart/2005/8/layout/bProcess4"/>
    <dgm:cxn modelId="{C9A16F73-E3CE-435C-90A0-8053022D4473}" type="presParOf" srcId="{3E4DEB30-5A15-4909-BC94-1FF09BCE3B5F}" destId="{B6A12F68-AA80-4FBC-88A0-DDF04D9A5725}" srcOrd="1" destOrd="0" presId="urn:microsoft.com/office/officeart/2005/8/layout/bProcess4"/>
    <dgm:cxn modelId="{E534CBEF-182A-4ABB-BFD2-F85BD9B02ABC}" type="presParOf" srcId="{B5F1A422-5AB2-4A42-8283-B9BFB80745C2}" destId="{DDAB535C-A15A-41B6-8EB4-B8F1BFA7BF11}" srcOrd="3" destOrd="0" presId="urn:microsoft.com/office/officeart/2005/8/layout/bProcess4"/>
    <dgm:cxn modelId="{B1A72A31-3822-46EB-B0D2-C8934500FA57}" type="presParOf" srcId="{B5F1A422-5AB2-4A42-8283-B9BFB80745C2}" destId="{F1F72A4D-69F3-4959-8E78-FB1B98F3F913}" srcOrd="4" destOrd="0" presId="urn:microsoft.com/office/officeart/2005/8/layout/bProcess4"/>
    <dgm:cxn modelId="{A6B7512A-A684-4103-B585-67CDF979C481}" type="presParOf" srcId="{F1F72A4D-69F3-4959-8E78-FB1B98F3F913}" destId="{75D87E49-9113-4E7F-94EC-473FD9153B4A}" srcOrd="0" destOrd="0" presId="urn:microsoft.com/office/officeart/2005/8/layout/bProcess4"/>
    <dgm:cxn modelId="{2FAA7E30-8E7A-483C-9AE2-43CCEC3B78E5}" type="presParOf" srcId="{F1F72A4D-69F3-4959-8E78-FB1B98F3F913}" destId="{CCE01928-9C4B-4BF1-B311-F3000DBF0C67}" srcOrd="1" destOrd="0" presId="urn:microsoft.com/office/officeart/2005/8/layout/bProcess4"/>
    <dgm:cxn modelId="{1123D7EE-A7AC-401F-8697-875A85C00AEC}" type="presParOf" srcId="{B5F1A422-5AB2-4A42-8283-B9BFB80745C2}" destId="{ABBC7906-F77E-4E1D-9965-34059DF9D3D7}" srcOrd="5" destOrd="0" presId="urn:microsoft.com/office/officeart/2005/8/layout/bProcess4"/>
    <dgm:cxn modelId="{D96B19CE-1E73-420E-9C27-B288539E6A21}" type="presParOf" srcId="{B5F1A422-5AB2-4A42-8283-B9BFB80745C2}" destId="{A6A4EB74-533C-4222-8B5B-254BEF8B2CF5}" srcOrd="6" destOrd="0" presId="urn:microsoft.com/office/officeart/2005/8/layout/bProcess4"/>
    <dgm:cxn modelId="{8F5DB0C6-F876-4E64-B732-84D608471D73}" type="presParOf" srcId="{A6A4EB74-533C-4222-8B5B-254BEF8B2CF5}" destId="{FAD8E6D4-CF57-416B-BE82-64DB178E17A7}" srcOrd="0" destOrd="0" presId="urn:microsoft.com/office/officeart/2005/8/layout/bProcess4"/>
    <dgm:cxn modelId="{0C4CEB5C-1DBA-40E7-91A7-05C0607C6814}" type="presParOf" srcId="{A6A4EB74-533C-4222-8B5B-254BEF8B2CF5}" destId="{3C6D96B0-E7BC-4BC8-A260-340989FA2001}" srcOrd="1" destOrd="0" presId="urn:microsoft.com/office/officeart/2005/8/layout/bProcess4"/>
    <dgm:cxn modelId="{72460B04-C44D-46F3-B721-3FFBFE3A61D3}" type="presParOf" srcId="{B5F1A422-5AB2-4A42-8283-B9BFB80745C2}" destId="{44A9C043-D541-4197-9A97-EF5794E7F241}" srcOrd="7" destOrd="0" presId="urn:microsoft.com/office/officeart/2005/8/layout/bProcess4"/>
    <dgm:cxn modelId="{AD897A55-3DF9-4573-A8C4-5E7D777244E9}" type="presParOf" srcId="{B5F1A422-5AB2-4A42-8283-B9BFB80745C2}" destId="{5856D367-1587-4B41-B523-636F1CE2B445}" srcOrd="8" destOrd="0" presId="urn:microsoft.com/office/officeart/2005/8/layout/bProcess4"/>
    <dgm:cxn modelId="{638738D2-F786-47CE-B579-53B3BB6CF05F}" type="presParOf" srcId="{5856D367-1587-4B41-B523-636F1CE2B445}" destId="{B54533BF-77F6-418E-98FE-663034BB6EB3}" srcOrd="0" destOrd="0" presId="urn:microsoft.com/office/officeart/2005/8/layout/bProcess4"/>
    <dgm:cxn modelId="{CF21478C-045B-4895-B2D8-935D47878A01}" type="presParOf" srcId="{5856D367-1587-4B41-B523-636F1CE2B445}" destId="{74A95186-98B1-4455-81F9-150924B746BE}" srcOrd="1" destOrd="0" presId="urn:microsoft.com/office/officeart/2005/8/layout/bProcess4"/>
    <dgm:cxn modelId="{EA61F116-B851-4E1D-B668-5D5424DCE40A}" type="presParOf" srcId="{B5F1A422-5AB2-4A42-8283-B9BFB80745C2}" destId="{1A10E00E-E676-4B13-98CC-E621C462830C}" srcOrd="9" destOrd="0" presId="urn:microsoft.com/office/officeart/2005/8/layout/bProcess4"/>
    <dgm:cxn modelId="{4B105D54-D1B6-4408-9F9F-4D02A3F6A35C}" type="presParOf" srcId="{B5F1A422-5AB2-4A42-8283-B9BFB80745C2}" destId="{0A005E93-D9A7-4E25-9739-5471566671E9}" srcOrd="10" destOrd="0" presId="urn:microsoft.com/office/officeart/2005/8/layout/bProcess4"/>
    <dgm:cxn modelId="{532AE0FE-820B-464E-8DE2-9B8C89065FC2}" type="presParOf" srcId="{0A005E93-D9A7-4E25-9739-5471566671E9}" destId="{0346B377-F866-490A-870F-753FB029616B}" srcOrd="0" destOrd="0" presId="urn:microsoft.com/office/officeart/2005/8/layout/bProcess4"/>
    <dgm:cxn modelId="{276AB022-0649-4AD6-81A7-DCE2BA404D53}" type="presParOf" srcId="{0A005E93-D9A7-4E25-9739-5471566671E9}" destId="{AA144FBB-154F-43C7-B005-39FEC805FE5F}" srcOrd="1" destOrd="0" presId="urn:microsoft.com/office/officeart/2005/8/layout/bProcess4"/>
    <dgm:cxn modelId="{9BB43E95-DBAA-48DF-BCDB-D3FBFF45F3A6}" type="presParOf" srcId="{B5F1A422-5AB2-4A42-8283-B9BFB80745C2}" destId="{4A2443D3-A7C8-48CC-B4F9-0366645CE0CB}" srcOrd="11" destOrd="0" presId="urn:microsoft.com/office/officeart/2005/8/layout/bProcess4"/>
    <dgm:cxn modelId="{58F2B6AD-BB15-4061-872E-6EC64D6A0680}" type="presParOf" srcId="{B5F1A422-5AB2-4A42-8283-B9BFB80745C2}" destId="{B73BBE75-FE4A-4614-8D70-5147EC08C9E0}" srcOrd="12" destOrd="0" presId="urn:microsoft.com/office/officeart/2005/8/layout/bProcess4"/>
    <dgm:cxn modelId="{3121EBDD-1375-4670-80B1-39F58F269C0C}" type="presParOf" srcId="{B73BBE75-FE4A-4614-8D70-5147EC08C9E0}" destId="{9EC5EFC6-526F-4B59-9E29-92A640AD13B2}" srcOrd="0" destOrd="0" presId="urn:microsoft.com/office/officeart/2005/8/layout/bProcess4"/>
    <dgm:cxn modelId="{703D820E-66BA-4D89-9B6B-D87DB98B5C1B}" type="presParOf" srcId="{B73BBE75-FE4A-4614-8D70-5147EC08C9E0}" destId="{E97EC9C0-4884-492A-B4EC-9582E01C1540}" srcOrd="1" destOrd="0" presId="urn:microsoft.com/office/officeart/2005/8/layout/bProcess4"/>
    <dgm:cxn modelId="{CF22838F-95A6-4DCD-9B28-6683CB05BEAA}" type="presParOf" srcId="{B5F1A422-5AB2-4A42-8283-B9BFB80745C2}" destId="{1C2B960C-C0D5-4CF1-B8BE-146E430A2A6F}" srcOrd="13" destOrd="0" presId="urn:microsoft.com/office/officeart/2005/8/layout/bProcess4"/>
    <dgm:cxn modelId="{D49EE855-89F3-4A6B-A1C5-703F0B7BBDEC}" type="presParOf" srcId="{B5F1A422-5AB2-4A42-8283-B9BFB80745C2}" destId="{151E202E-C246-4F3E-B0CD-3568DE129A69}" srcOrd="14" destOrd="0" presId="urn:microsoft.com/office/officeart/2005/8/layout/bProcess4"/>
    <dgm:cxn modelId="{EE534C22-1907-4C10-88F8-856E13CCEE85}" type="presParOf" srcId="{151E202E-C246-4F3E-B0CD-3568DE129A69}" destId="{B4020BBD-50EA-4ACF-875E-7F83012F3A8E}" srcOrd="0" destOrd="0" presId="urn:microsoft.com/office/officeart/2005/8/layout/bProcess4"/>
    <dgm:cxn modelId="{BCF2D424-6D77-431A-BA37-B7D958C18C0D}" type="presParOf" srcId="{151E202E-C246-4F3E-B0CD-3568DE129A69}" destId="{590C100C-07B5-4312-9792-16511DD7B1FA}" srcOrd="1" destOrd="0" presId="urn:microsoft.com/office/officeart/2005/8/layout/bProcess4"/>
    <dgm:cxn modelId="{9EC8EAB1-ED38-4EA8-9A49-F3C75FCC6580}" type="presParOf" srcId="{B5F1A422-5AB2-4A42-8283-B9BFB80745C2}" destId="{FFA20C70-7A4F-4C59-AFBC-CB15207BD12D}" srcOrd="15" destOrd="0" presId="urn:microsoft.com/office/officeart/2005/8/layout/bProcess4"/>
    <dgm:cxn modelId="{0E7501BA-382E-4C26-B8CA-D82D0B60BD04}" type="presParOf" srcId="{B5F1A422-5AB2-4A42-8283-B9BFB80745C2}" destId="{886A8425-4DDC-4971-8453-AB7B161342E7}" srcOrd="16" destOrd="0" presId="urn:microsoft.com/office/officeart/2005/8/layout/bProcess4"/>
    <dgm:cxn modelId="{0B1899A7-ED0D-42DC-946E-45F469D24979}" type="presParOf" srcId="{886A8425-4DDC-4971-8453-AB7B161342E7}" destId="{4D4CC12B-8345-4D1D-ABE0-AA592C19A63A}" srcOrd="0" destOrd="0" presId="urn:microsoft.com/office/officeart/2005/8/layout/bProcess4"/>
    <dgm:cxn modelId="{528E66C1-F825-43A5-949A-8F8B84D21F9D}" type="presParOf" srcId="{886A8425-4DDC-4971-8453-AB7B161342E7}" destId="{D5DD65FC-D5CA-43F6-8814-04D3CC84E4CF}" srcOrd="1" destOrd="0" presId="urn:microsoft.com/office/officeart/2005/8/layout/bProcess4"/>
    <dgm:cxn modelId="{BF563E99-5DAE-45E5-9D7F-578137B023C1}" type="presParOf" srcId="{B5F1A422-5AB2-4A42-8283-B9BFB80745C2}" destId="{7798A325-DBF0-45B3-B94C-D48F239B752B}" srcOrd="17" destOrd="0" presId="urn:microsoft.com/office/officeart/2005/8/layout/bProcess4"/>
    <dgm:cxn modelId="{AB18CA28-6F24-46AD-88EF-B717B05F244A}" type="presParOf" srcId="{B5F1A422-5AB2-4A42-8283-B9BFB80745C2}" destId="{E2696EDD-8608-4752-81B1-DFE5E618AE2C}" srcOrd="18" destOrd="0" presId="urn:microsoft.com/office/officeart/2005/8/layout/bProcess4"/>
    <dgm:cxn modelId="{7AF7F7F2-4BF5-4F0B-B240-78C579AB21F3}" type="presParOf" srcId="{E2696EDD-8608-4752-81B1-DFE5E618AE2C}" destId="{2A80CA70-1659-4708-8826-821CFB2C133D}" srcOrd="0" destOrd="0" presId="urn:microsoft.com/office/officeart/2005/8/layout/bProcess4"/>
    <dgm:cxn modelId="{DA167628-0BD2-42D2-90D8-EFCCC8F80AFC}" type="presParOf" srcId="{E2696EDD-8608-4752-81B1-DFE5E618AE2C}" destId="{7495957C-6F70-4A3B-9657-E65A7846CC2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E9809-90F3-442A-9808-BB4B0E84A3B9}" type="doc">
      <dgm:prSet loTypeId="urn:microsoft.com/office/officeart/2005/8/layout/bProcess4" loCatId="process" qsTypeId="urn:microsoft.com/office/officeart/2005/8/quickstyle/3d2" qsCatId="3D" csTypeId="urn:microsoft.com/office/officeart/2005/8/colors/accent1_3" csCatId="accent1" phldr="1"/>
      <dgm:spPr/>
      <dgm:t>
        <a:bodyPr/>
        <a:lstStyle/>
        <a:p>
          <a:endParaRPr lang="fr-FR"/>
        </a:p>
      </dgm:t>
    </dgm:pt>
    <dgm:pt modelId="{AC5A6B4A-F7F9-4CA2-9E3B-CC2CEBAAE974}">
      <dgm:prSet phldrT="[Texte]" custT="1"/>
      <dgm:spPr/>
      <dgm:t>
        <a:bodyPr/>
        <a:lstStyle/>
        <a:p>
          <a:r>
            <a:rPr lang="fr-FR" sz="1800" dirty="0"/>
            <a:t>Phase 0</a:t>
          </a:r>
        </a:p>
        <a:p>
          <a:r>
            <a:rPr lang="fr-FR" sz="1800" dirty="0"/>
            <a:t>règles</a:t>
          </a:r>
        </a:p>
      </dgm:t>
    </dgm:pt>
    <dgm:pt modelId="{0939D014-362E-4129-84E8-1D6C0A0900E8}" type="parTrans" cxnId="{D8E1E5CD-CF0D-4E2E-B48A-A1DA74E31765}">
      <dgm:prSet/>
      <dgm:spPr/>
      <dgm:t>
        <a:bodyPr/>
        <a:lstStyle/>
        <a:p>
          <a:endParaRPr lang="fr-FR" sz="2400"/>
        </a:p>
      </dgm:t>
    </dgm:pt>
    <dgm:pt modelId="{05136833-38F4-4DDF-B4A9-43CAC20EBC1E}" type="sibTrans" cxnId="{D8E1E5CD-CF0D-4E2E-B48A-A1DA74E31765}">
      <dgm:prSet/>
      <dgm:spPr/>
      <dgm:t>
        <a:bodyPr/>
        <a:lstStyle/>
        <a:p>
          <a:endParaRPr lang="fr-FR" sz="2400"/>
        </a:p>
      </dgm:t>
    </dgm:pt>
    <dgm:pt modelId="{3DD5A138-D6FC-4D5A-90A3-28A0D4A61EC2}">
      <dgm:prSet phldrT="[Texte]" custT="1"/>
      <dgm:spPr/>
      <dgm:t>
        <a:bodyPr/>
        <a:lstStyle/>
        <a:p>
          <a:r>
            <a:rPr lang="fr-FR" sz="1800" dirty="0"/>
            <a:t>Phase 1 récit</a:t>
          </a:r>
        </a:p>
      </dgm:t>
    </dgm:pt>
    <dgm:pt modelId="{A5CAC81E-8E83-4C9F-A16E-3D9BA8F1714E}" type="parTrans" cxnId="{6D94897E-1ADF-4D2E-8FEA-779C3E855E67}">
      <dgm:prSet/>
      <dgm:spPr/>
      <dgm:t>
        <a:bodyPr/>
        <a:lstStyle/>
        <a:p>
          <a:endParaRPr lang="fr-FR" sz="2400"/>
        </a:p>
      </dgm:t>
    </dgm:pt>
    <dgm:pt modelId="{7B004285-8C9E-4CD2-8053-B33F521DDFFF}" type="sibTrans" cxnId="{6D94897E-1ADF-4D2E-8FEA-779C3E855E67}">
      <dgm:prSet/>
      <dgm:spPr/>
      <dgm:t>
        <a:bodyPr/>
        <a:lstStyle/>
        <a:p>
          <a:endParaRPr lang="fr-FR" sz="2400"/>
        </a:p>
      </dgm:t>
    </dgm:pt>
    <dgm:pt modelId="{8F1C02BB-0927-47F1-B8BA-0E0BB2685944}">
      <dgm:prSet phldrT="[Texte]" custT="1"/>
      <dgm:spPr/>
      <dgm:t>
        <a:bodyPr/>
        <a:lstStyle/>
        <a:p>
          <a:r>
            <a:rPr lang="fr-FR" sz="1800" dirty="0"/>
            <a:t>Phase 2</a:t>
          </a:r>
        </a:p>
        <a:p>
          <a:r>
            <a:rPr lang="fr-FR" sz="1800" dirty="0"/>
            <a:t>pistes</a:t>
          </a:r>
        </a:p>
      </dgm:t>
    </dgm:pt>
    <dgm:pt modelId="{2546AC49-5B55-4DD7-801A-2097DABE37CD}" type="parTrans" cxnId="{6D397128-AC5E-4761-AE1A-63F4075BF6C7}">
      <dgm:prSet/>
      <dgm:spPr/>
      <dgm:t>
        <a:bodyPr/>
        <a:lstStyle/>
        <a:p>
          <a:endParaRPr lang="fr-FR" sz="2400"/>
        </a:p>
      </dgm:t>
    </dgm:pt>
    <dgm:pt modelId="{5320E99C-9915-4220-B4A2-4AA82DBFC29E}" type="sibTrans" cxnId="{6D397128-AC5E-4761-AE1A-63F4075BF6C7}">
      <dgm:prSet/>
      <dgm:spPr/>
      <dgm:t>
        <a:bodyPr/>
        <a:lstStyle/>
        <a:p>
          <a:endParaRPr lang="fr-FR" sz="2400"/>
        </a:p>
      </dgm:t>
    </dgm:pt>
    <dgm:pt modelId="{63D0C7A8-B367-4C53-A68E-6AD14047BF62}">
      <dgm:prSet phldrT="[Texte]" custT="1"/>
      <dgm:spPr/>
      <dgm:t>
        <a:bodyPr/>
        <a:lstStyle/>
        <a:p>
          <a:r>
            <a:rPr lang="fr-FR" sz="1800" dirty="0"/>
            <a:t>Phase 3</a:t>
          </a:r>
        </a:p>
        <a:p>
          <a:r>
            <a:rPr lang="fr-FR" sz="1800" dirty="0"/>
            <a:t>questionnement</a:t>
          </a:r>
        </a:p>
        <a:p>
          <a:endParaRPr lang="fr-FR" sz="1800" dirty="0"/>
        </a:p>
      </dgm:t>
    </dgm:pt>
    <dgm:pt modelId="{BEF1D8D5-E339-4C6A-A695-4B5B0BAE5C4F}" type="parTrans" cxnId="{3B756269-3F71-474F-8077-D1E73CCC405C}">
      <dgm:prSet/>
      <dgm:spPr/>
      <dgm:t>
        <a:bodyPr/>
        <a:lstStyle/>
        <a:p>
          <a:endParaRPr lang="fr-FR" sz="2400"/>
        </a:p>
      </dgm:t>
    </dgm:pt>
    <dgm:pt modelId="{6083A153-8BDF-457A-9229-8CEA594EB925}" type="sibTrans" cxnId="{3B756269-3F71-474F-8077-D1E73CCC405C}">
      <dgm:prSet/>
      <dgm:spPr/>
      <dgm:t>
        <a:bodyPr/>
        <a:lstStyle/>
        <a:p>
          <a:endParaRPr lang="fr-FR" sz="2400"/>
        </a:p>
      </dgm:t>
    </dgm:pt>
    <dgm:pt modelId="{B6F4EF7C-B60B-4F14-97C4-465D8FE53E1F}">
      <dgm:prSet phldrT="[Texte]" custT="1"/>
      <dgm:spPr/>
      <dgm:t>
        <a:bodyPr/>
        <a:lstStyle/>
        <a:p>
          <a:r>
            <a:rPr lang="fr-FR" sz="1800" dirty="0"/>
            <a:t>Phase 4 </a:t>
          </a:r>
        </a:p>
        <a:p>
          <a:r>
            <a:rPr lang="fr-FR" sz="1800" dirty="0"/>
            <a:t>pistes</a:t>
          </a:r>
        </a:p>
      </dgm:t>
    </dgm:pt>
    <dgm:pt modelId="{B534947D-F2F5-434E-9D3A-97C6B867A384}" type="parTrans" cxnId="{9631BF30-C2C7-433C-96E8-B0E95C71D7A2}">
      <dgm:prSet/>
      <dgm:spPr/>
      <dgm:t>
        <a:bodyPr/>
        <a:lstStyle/>
        <a:p>
          <a:endParaRPr lang="fr-FR" sz="2400"/>
        </a:p>
      </dgm:t>
    </dgm:pt>
    <dgm:pt modelId="{5443CCA3-06D8-4F4D-BFFF-42E83B1D87DC}" type="sibTrans" cxnId="{9631BF30-C2C7-433C-96E8-B0E95C71D7A2}">
      <dgm:prSet/>
      <dgm:spPr/>
      <dgm:t>
        <a:bodyPr/>
        <a:lstStyle/>
        <a:p>
          <a:endParaRPr lang="fr-FR" sz="2400"/>
        </a:p>
      </dgm:t>
    </dgm:pt>
    <dgm:pt modelId="{EB345A92-7C56-48A1-8FE5-3FD3DA02355E}">
      <dgm:prSet phldrT="[Texte]" custT="1"/>
      <dgm:spPr/>
      <dgm:t>
        <a:bodyPr/>
        <a:lstStyle/>
        <a:p>
          <a:r>
            <a:rPr lang="fr-FR" sz="1800" dirty="0"/>
            <a:t>Phase 5 analyse</a:t>
          </a:r>
        </a:p>
      </dgm:t>
    </dgm:pt>
    <dgm:pt modelId="{9399ABD6-AF15-4ABD-83D6-B0A663F196B1}" type="parTrans" cxnId="{94947E84-DFD0-44A6-812E-6A1FF03725E8}">
      <dgm:prSet/>
      <dgm:spPr/>
      <dgm:t>
        <a:bodyPr/>
        <a:lstStyle/>
        <a:p>
          <a:endParaRPr lang="fr-FR" sz="2400"/>
        </a:p>
      </dgm:t>
    </dgm:pt>
    <dgm:pt modelId="{31B51A79-5E46-4A50-AB73-2ECC15DBF9F7}" type="sibTrans" cxnId="{94947E84-DFD0-44A6-812E-6A1FF03725E8}">
      <dgm:prSet/>
      <dgm:spPr/>
      <dgm:t>
        <a:bodyPr/>
        <a:lstStyle/>
        <a:p>
          <a:endParaRPr lang="fr-FR" sz="2400"/>
        </a:p>
      </dgm:t>
    </dgm:pt>
    <dgm:pt modelId="{4290F373-9940-4B0E-B3C7-DBE5FB01D1D5}">
      <dgm:prSet phldrT="[Texte]" custT="1"/>
      <dgm:spPr/>
      <dgm:t>
        <a:bodyPr/>
        <a:lstStyle/>
        <a:p>
          <a:r>
            <a:rPr lang="fr-FR" sz="1800" dirty="0"/>
            <a:t>Phase 5 bis </a:t>
          </a:r>
        </a:p>
        <a:p>
          <a:r>
            <a:rPr lang="fr-FR" sz="1800" dirty="0"/>
            <a:t>Partage neutralisé</a:t>
          </a:r>
        </a:p>
      </dgm:t>
    </dgm:pt>
    <dgm:pt modelId="{673D2595-1449-45AF-A092-9F0B8521B0BB}" type="parTrans" cxnId="{B5E06F52-EBE4-4934-8C5E-6B500AD41478}">
      <dgm:prSet/>
      <dgm:spPr/>
      <dgm:t>
        <a:bodyPr/>
        <a:lstStyle/>
        <a:p>
          <a:endParaRPr lang="fr-FR" sz="2400"/>
        </a:p>
      </dgm:t>
    </dgm:pt>
    <dgm:pt modelId="{066DED99-D2C3-400C-BE67-E9D2B90E0698}" type="sibTrans" cxnId="{B5E06F52-EBE4-4934-8C5E-6B500AD41478}">
      <dgm:prSet/>
      <dgm:spPr/>
      <dgm:t>
        <a:bodyPr/>
        <a:lstStyle/>
        <a:p>
          <a:endParaRPr lang="fr-FR" sz="2400"/>
        </a:p>
      </dgm:t>
    </dgm:pt>
    <dgm:pt modelId="{AA5B9BFE-581C-4099-BA86-11A251E11950}">
      <dgm:prSet phldrT="[Texte]" custT="1"/>
      <dgm:spPr/>
      <dgm:t>
        <a:bodyPr/>
        <a:lstStyle/>
        <a:p>
          <a:r>
            <a:rPr lang="fr-FR" sz="1800" dirty="0"/>
            <a:t>Phase 6</a:t>
          </a:r>
        </a:p>
        <a:p>
          <a:r>
            <a:rPr lang="fr-FR" sz="1800" dirty="0"/>
            <a:t>Modélisation pt groupe</a:t>
          </a:r>
        </a:p>
      </dgm:t>
    </dgm:pt>
    <dgm:pt modelId="{4B4661F5-EE12-4076-AAC7-FC3D9CB783DA}" type="parTrans" cxnId="{CCD66B5A-1364-435B-AE27-36ABE5AF3CA3}">
      <dgm:prSet/>
      <dgm:spPr/>
      <dgm:t>
        <a:bodyPr/>
        <a:lstStyle/>
        <a:p>
          <a:endParaRPr lang="fr-FR" sz="2400"/>
        </a:p>
      </dgm:t>
    </dgm:pt>
    <dgm:pt modelId="{B7FCFFFC-0C2A-4C77-935B-101B3DBCFE84}" type="sibTrans" cxnId="{CCD66B5A-1364-435B-AE27-36ABE5AF3CA3}">
      <dgm:prSet/>
      <dgm:spPr/>
      <dgm:t>
        <a:bodyPr/>
        <a:lstStyle/>
        <a:p>
          <a:endParaRPr lang="fr-FR" sz="2400"/>
        </a:p>
      </dgm:t>
    </dgm:pt>
    <dgm:pt modelId="{17F4B96D-C16F-43AB-8993-4BFC7BA361CE}">
      <dgm:prSet phldrT="[Texte]" custT="1"/>
      <dgm:spPr/>
      <dgm:t>
        <a:bodyPr/>
        <a:lstStyle/>
        <a:p>
          <a:r>
            <a:rPr lang="fr-FR" sz="1800" dirty="0"/>
            <a:t>Phase 7 présentation</a:t>
          </a:r>
        </a:p>
      </dgm:t>
    </dgm:pt>
    <dgm:pt modelId="{83794353-B5DF-402F-9484-28071CBF78FF}" type="parTrans" cxnId="{A248A4C2-E859-4D1D-8E32-8EF43FA329D4}">
      <dgm:prSet/>
      <dgm:spPr/>
      <dgm:t>
        <a:bodyPr/>
        <a:lstStyle/>
        <a:p>
          <a:endParaRPr lang="fr-FR" sz="2400"/>
        </a:p>
      </dgm:t>
    </dgm:pt>
    <dgm:pt modelId="{28E59064-9132-436E-ACA9-7EA3E9C0DF4C}" type="sibTrans" cxnId="{A248A4C2-E859-4D1D-8E32-8EF43FA329D4}">
      <dgm:prSet/>
      <dgm:spPr/>
      <dgm:t>
        <a:bodyPr/>
        <a:lstStyle/>
        <a:p>
          <a:endParaRPr lang="fr-FR" sz="2400"/>
        </a:p>
      </dgm:t>
    </dgm:pt>
    <dgm:pt modelId="{145C8D57-0C33-428A-BD94-37719F91E112}">
      <dgm:prSet custT="1"/>
      <dgm:spPr/>
      <dgm:t>
        <a:bodyPr/>
        <a:lstStyle/>
        <a:p>
          <a:r>
            <a:rPr lang="fr-FR" sz="1800" dirty="0"/>
            <a:t>Phase 8 </a:t>
          </a:r>
        </a:p>
        <a:p>
          <a:r>
            <a:rPr lang="fr-FR" sz="1800" dirty="0"/>
            <a:t>Analyse méta</a:t>
          </a:r>
        </a:p>
      </dgm:t>
    </dgm:pt>
    <dgm:pt modelId="{7CEEF273-89EE-4042-839A-7F8180183960}" type="parTrans" cxnId="{2D7387DA-CB47-43C3-8201-D5D9C8FA11FF}">
      <dgm:prSet/>
      <dgm:spPr/>
      <dgm:t>
        <a:bodyPr/>
        <a:lstStyle/>
        <a:p>
          <a:endParaRPr lang="fr-FR" sz="2400"/>
        </a:p>
      </dgm:t>
    </dgm:pt>
    <dgm:pt modelId="{BBB12119-DC6D-4B69-B0AB-52070143EE79}" type="sibTrans" cxnId="{2D7387DA-CB47-43C3-8201-D5D9C8FA11FF}">
      <dgm:prSet/>
      <dgm:spPr/>
      <dgm:t>
        <a:bodyPr/>
        <a:lstStyle/>
        <a:p>
          <a:endParaRPr lang="fr-FR" sz="2400"/>
        </a:p>
      </dgm:t>
    </dgm:pt>
    <dgm:pt modelId="{B5F1A422-5AB2-4A42-8283-B9BFB80745C2}" type="pres">
      <dgm:prSet presAssocID="{BF6E9809-90F3-442A-9808-BB4B0E84A3B9}" presName="Name0" presStyleCnt="0">
        <dgm:presLayoutVars>
          <dgm:dir/>
          <dgm:resizeHandles/>
        </dgm:presLayoutVars>
      </dgm:prSet>
      <dgm:spPr/>
    </dgm:pt>
    <dgm:pt modelId="{AD4C1E03-A136-4C34-A4EF-A7155DF211CA}" type="pres">
      <dgm:prSet presAssocID="{AC5A6B4A-F7F9-4CA2-9E3B-CC2CEBAAE974}" presName="compNode" presStyleCnt="0"/>
      <dgm:spPr/>
    </dgm:pt>
    <dgm:pt modelId="{CD9C8803-2D42-4250-93E8-DFCE88D1AE18}" type="pres">
      <dgm:prSet presAssocID="{AC5A6B4A-F7F9-4CA2-9E3B-CC2CEBAAE974}" presName="dummyConnPt" presStyleCnt="0"/>
      <dgm:spPr/>
    </dgm:pt>
    <dgm:pt modelId="{4A9E7ADA-7FAA-4383-A354-F8CD0243229A}" type="pres">
      <dgm:prSet presAssocID="{AC5A6B4A-F7F9-4CA2-9E3B-CC2CEBAAE974}" presName="node" presStyleLbl="node1" presStyleIdx="0" presStyleCnt="10" custScaleX="76699">
        <dgm:presLayoutVars>
          <dgm:bulletEnabled val="1"/>
        </dgm:presLayoutVars>
      </dgm:prSet>
      <dgm:spPr/>
    </dgm:pt>
    <dgm:pt modelId="{7E1944CD-0883-4866-95BB-C2608508AEE7}" type="pres">
      <dgm:prSet presAssocID="{05136833-38F4-4DDF-B4A9-43CAC20EBC1E}" presName="sibTrans" presStyleLbl="bgSibTrans2D1" presStyleIdx="0" presStyleCnt="9"/>
      <dgm:spPr/>
    </dgm:pt>
    <dgm:pt modelId="{3E4DEB30-5A15-4909-BC94-1FF09BCE3B5F}" type="pres">
      <dgm:prSet presAssocID="{3DD5A138-D6FC-4D5A-90A3-28A0D4A61EC2}" presName="compNode" presStyleCnt="0"/>
      <dgm:spPr/>
    </dgm:pt>
    <dgm:pt modelId="{DE0EE629-E7D4-4B0B-9BF5-66C0C191FC18}" type="pres">
      <dgm:prSet presAssocID="{3DD5A138-D6FC-4D5A-90A3-28A0D4A61EC2}" presName="dummyConnPt" presStyleCnt="0"/>
      <dgm:spPr/>
    </dgm:pt>
    <dgm:pt modelId="{B6A12F68-AA80-4FBC-88A0-DDF04D9A5725}" type="pres">
      <dgm:prSet presAssocID="{3DD5A138-D6FC-4D5A-90A3-28A0D4A61EC2}" presName="node" presStyleLbl="node1" presStyleIdx="1" presStyleCnt="10" custScaleX="109353">
        <dgm:presLayoutVars>
          <dgm:bulletEnabled val="1"/>
        </dgm:presLayoutVars>
      </dgm:prSet>
      <dgm:spPr/>
    </dgm:pt>
    <dgm:pt modelId="{DDAB535C-A15A-41B6-8EB4-B8F1BFA7BF11}" type="pres">
      <dgm:prSet presAssocID="{7B004285-8C9E-4CD2-8053-B33F521DDFFF}" presName="sibTrans" presStyleLbl="bgSibTrans2D1" presStyleIdx="1" presStyleCnt="9"/>
      <dgm:spPr/>
    </dgm:pt>
    <dgm:pt modelId="{F1F72A4D-69F3-4959-8E78-FB1B98F3F913}" type="pres">
      <dgm:prSet presAssocID="{8F1C02BB-0927-47F1-B8BA-0E0BB2685944}" presName="compNode" presStyleCnt="0"/>
      <dgm:spPr/>
    </dgm:pt>
    <dgm:pt modelId="{75D87E49-9113-4E7F-94EC-473FD9153B4A}" type="pres">
      <dgm:prSet presAssocID="{8F1C02BB-0927-47F1-B8BA-0E0BB2685944}" presName="dummyConnPt" presStyleCnt="0"/>
      <dgm:spPr/>
    </dgm:pt>
    <dgm:pt modelId="{CCE01928-9C4B-4BF1-B311-F3000DBF0C67}" type="pres">
      <dgm:prSet presAssocID="{8F1C02BB-0927-47F1-B8BA-0E0BB2685944}" presName="node" presStyleLbl="node1" presStyleIdx="2" presStyleCnt="10" custScaleX="87325">
        <dgm:presLayoutVars>
          <dgm:bulletEnabled val="1"/>
        </dgm:presLayoutVars>
      </dgm:prSet>
      <dgm:spPr/>
    </dgm:pt>
    <dgm:pt modelId="{ABBC7906-F77E-4E1D-9965-34059DF9D3D7}" type="pres">
      <dgm:prSet presAssocID="{5320E99C-9915-4220-B4A2-4AA82DBFC29E}" presName="sibTrans" presStyleLbl="bgSibTrans2D1" presStyleIdx="2" presStyleCnt="9"/>
      <dgm:spPr/>
    </dgm:pt>
    <dgm:pt modelId="{A6A4EB74-533C-4222-8B5B-254BEF8B2CF5}" type="pres">
      <dgm:prSet presAssocID="{63D0C7A8-B367-4C53-A68E-6AD14047BF62}" presName="compNode" presStyleCnt="0"/>
      <dgm:spPr/>
    </dgm:pt>
    <dgm:pt modelId="{FAD8E6D4-CF57-416B-BE82-64DB178E17A7}" type="pres">
      <dgm:prSet presAssocID="{63D0C7A8-B367-4C53-A68E-6AD14047BF62}" presName="dummyConnPt" presStyleCnt="0"/>
      <dgm:spPr/>
    </dgm:pt>
    <dgm:pt modelId="{3C6D96B0-E7BC-4BC8-A260-340989FA2001}" type="pres">
      <dgm:prSet presAssocID="{63D0C7A8-B367-4C53-A68E-6AD14047BF62}" presName="node" presStyleLbl="node1" presStyleIdx="3" presStyleCnt="10" custScaleX="137021">
        <dgm:presLayoutVars>
          <dgm:bulletEnabled val="1"/>
        </dgm:presLayoutVars>
      </dgm:prSet>
      <dgm:spPr/>
    </dgm:pt>
    <dgm:pt modelId="{44A9C043-D541-4197-9A97-EF5794E7F241}" type="pres">
      <dgm:prSet presAssocID="{6083A153-8BDF-457A-9229-8CEA594EB925}" presName="sibTrans" presStyleLbl="bgSibTrans2D1" presStyleIdx="3" presStyleCnt="9"/>
      <dgm:spPr/>
    </dgm:pt>
    <dgm:pt modelId="{5856D367-1587-4B41-B523-636F1CE2B445}" type="pres">
      <dgm:prSet presAssocID="{B6F4EF7C-B60B-4F14-97C4-465D8FE53E1F}" presName="compNode" presStyleCnt="0"/>
      <dgm:spPr/>
    </dgm:pt>
    <dgm:pt modelId="{B54533BF-77F6-418E-98FE-663034BB6EB3}" type="pres">
      <dgm:prSet presAssocID="{B6F4EF7C-B60B-4F14-97C4-465D8FE53E1F}" presName="dummyConnPt" presStyleCnt="0"/>
      <dgm:spPr/>
    </dgm:pt>
    <dgm:pt modelId="{74A95186-98B1-4455-81F9-150924B746BE}" type="pres">
      <dgm:prSet presAssocID="{B6F4EF7C-B60B-4F14-97C4-465D8FE53E1F}" presName="node" presStyleLbl="node1" presStyleIdx="4" presStyleCnt="10" custScaleX="82162">
        <dgm:presLayoutVars>
          <dgm:bulletEnabled val="1"/>
        </dgm:presLayoutVars>
      </dgm:prSet>
      <dgm:spPr/>
    </dgm:pt>
    <dgm:pt modelId="{1A10E00E-E676-4B13-98CC-E621C462830C}" type="pres">
      <dgm:prSet presAssocID="{5443CCA3-06D8-4F4D-BFFF-42E83B1D87DC}" presName="sibTrans" presStyleLbl="bgSibTrans2D1" presStyleIdx="4" presStyleCnt="9"/>
      <dgm:spPr/>
    </dgm:pt>
    <dgm:pt modelId="{0A005E93-D9A7-4E25-9739-5471566671E9}" type="pres">
      <dgm:prSet presAssocID="{EB345A92-7C56-48A1-8FE5-3FD3DA02355E}" presName="compNode" presStyleCnt="0"/>
      <dgm:spPr/>
    </dgm:pt>
    <dgm:pt modelId="{0346B377-F866-490A-870F-753FB029616B}" type="pres">
      <dgm:prSet presAssocID="{EB345A92-7C56-48A1-8FE5-3FD3DA02355E}" presName="dummyConnPt" presStyleCnt="0"/>
      <dgm:spPr/>
    </dgm:pt>
    <dgm:pt modelId="{AA144FBB-154F-43C7-B005-39FEC805FE5F}" type="pres">
      <dgm:prSet presAssocID="{EB345A92-7C56-48A1-8FE5-3FD3DA02355E}" presName="node" presStyleLbl="node1" presStyleIdx="5" presStyleCnt="10" custScaleX="72280">
        <dgm:presLayoutVars>
          <dgm:bulletEnabled val="1"/>
        </dgm:presLayoutVars>
      </dgm:prSet>
      <dgm:spPr/>
    </dgm:pt>
    <dgm:pt modelId="{4A2443D3-A7C8-48CC-B4F9-0366645CE0CB}" type="pres">
      <dgm:prSet presAssocID="{31B51A79-5E46-4A50-AB73-2ECC15DBF9F7}" presName="sibTrans" presStyleLbl="bgSibTrans2D1" presStyleIdx="5" presStyleCnt="9"/>
      <dgm:spPr/>
    </dgm:pt>
    <dgm:pt modelId="{B73BBE75-FE4A-4614-8D70-5147EC08C9E0}" type="pres">
      <dgm:prSet presAssocID="{4290F373-9940-4B0E-B3C7-DBE5FB01D1D5}" presName="compNode" presStyleCnt="0"/>
      <dgm:spPr/>
    </dgm:pt>
    <dgm:pt modelId="{9EC5EFC6-526F-4B59-9E29-92A640AD13B2}" type="pres">
      <dgm:prSet presAssocID="{4290F373-9940-4B0E-B3C7-DBE5FB01D1D5}" presName="dummyConnPt" presStyleCnt="0"/>
      <dgm:spPr/>
    </dgm:pt>
    <dgm:pt modelId="{E97EC9C0-4884-492A-B4EC-9582E01C1540}" type="pres">
      <dgm:prSet presAssocID="{4290F373-9940-4B0E-B3C7-DBE5FB01D1D5}" presName="node" presStyleLbl="node1" presStyleIdx="6" presStyleCnt="10" custScaleX="113952">
        <dgm:presLayoutVars>
          <dgm:bulletEnabled val="1"/>
        </dgm:presLayoutVars>
      </dgm:prSet>
      <dgm:spPr/>
    </dgm:pt>
    <dgm:pt modelId="{1C2B960C-C0D5-4CF1-B8BE-146E430A2A6F}" type="pres">
      <dgm:prSet presAssocID="{066DED99-D2C3-400C-BE67-E9D2B90E0698}" presName="sibTrans" presStyleLbl="bgSibTrans2D1" presStyleIdx="6" presStyleCnt="9"/>
      <dgm:spPr/>
    </dgm:pt>
    <dgm:pt modelId="{151E202E-C246-4F3E-B0CD-3568DE129A69}" type="pres">
      <dgm:prSet presAssocID="{AA5B9BFE-581C-4099-BA86-11A251E11950}" presName="compNode" presStyleCnt="0"/>
      <dgm:spPr/>
    </dgm:pt>
    <dgm:pt modelId="{B4020BBD-50EA-4ACF-875E-7F83012F3A8E}" type="pres">
      <dgm:prSet presAssocID="{AA5B9BFE-581C-4099-BA86-11A251E11950}" presName="dummyConnPt" presStyleCnt="0"/>
      <dgm:spPr/>
    </dgm:pt>
    <dgm:pt modelId="{590C100C-07B5-4312-9792-16511DD7B1FA}" type="pres">
      <dgm:prSet presAssocID="{AA5B9BFE-581C-4099-BA86-11A251E11950}" presName="node" presStyleLbl="node1" presStyleIdx="7" presStyleCnt="10" custScaleX="153479" custLinFactNeighborX="1154" custLinFactNeighborY="682">
        <dgm:presLayoutVars>
          <dgm:bulletEnabled val="1"/>
        </dgm:presLayoutVars>
      </dgm:prSet>
      <dgm:spPr/>
    </dgm:pt>
    <dgm:pt modelId="{FFA20C70-7A4F-4C59-AFBC-CB15207BD12D}" type="pres">
      <dgm:prSet presAssocID="{B7FCFFFC-0C2A-4C77-935B-101B3DBCFE84}" presName="sibTrans" presStyleLbl="bgSibTrans2D1" presStyleIdx="7" presStyleCnt="9"/>
      <dgm:spPr/>
    </dgm:pt>
    <dgm:pt modelId="{886A8425-4DDC-4971-8453-AB7B161342E7}" type="pres">
      <dgm:prSet presAssocID="{17F4B96D-C16F-43AB-8993-4BFC7BA361CE}" presName="compNode" presStyleCnt="0"/>
      <dgm:spPr/>
    </dgm:pt>
    <dgm:pt modelId="{4D4CC12B-8345-4D1D-ABE0-AA592C19A63A}" type="pres">
      <dgm:prSet presAssocID="{17F4B96D-C16F-43AB-8993-4BFC7BA361CE}" presName="dummyConnPt" presStyleCnt="0"/>
      <dgm:spPr/>
    </dgm:pt>
    <dgm:pt modelId="{D5DD65FC-D5CA-43F6-8814-04D3CC84E4CF}" type="pres">
      <dgm:prSet presAssocID="{17F4B96D-C16F-43AB-8993-4BFC7BA361CE}" presName="node" presStyleLbl="node1" presStyleIdx="8" presStyleCnt="10" custScaleX="129814">
        <dgm:presLayoutVars>
          <dgm:bulletEnabled val="1"/>
        </dgm:presLayoutVars>
      </dgm:prSet>
      <dgm:spPr/>
    </dgm:pt>
    <dgm:pt modelId="{7798A325-DBF0-45B3-B94C-D48F239B752B}" type="pres">
      <dgm:prSet presAssocID="{28E59064-9132-436E-ACA9-7EA3E9C0DF4C}" presName="sibTrans" presStyleLbl="bgSibTrans2D1" presStyleIdx="8" presStyleCnt="9"/>
      <dgm:spPr/>
    </dgm:pt>
    <dgm:pt modelId="{E2696EDD-8608-4752-81B1-DFE5E618AE2C}" type="pres">
      <dgm:prSet presAssocID="{145C8D57-0C33-428A-BD94-37719F91E112}" presName="compNode" presStyleCnt="0"/>
      <dgm:spPr/>
    </dgm:pt>
    <dgm:pt modelId="{2A80CA70-1659-4708-8826-821CFB2C133D}" type="pres">
      <dgm:prSet presAssocID="{145C8D57-0C33-428A-BD94-37719F91E112}" presName="dummyConnPt" presStyleCnt="0"/>
      <dgm:spPr/>
    </dgm:pt>
    <dgm:pt modelId="{7495957C-6F70-4A3B-9657-E65A7846CC26}" type="pres">
      <dgm:prSet presAssocID="{145C8D57-0C33-428A-BD94-37719F91E112}" presName="node" presStyleLbl="node1" presStyleIdx="9" presStyleCnt="10" custScaleX="153530">
        <dgm:presLayoutVars>
          <dgm:bulletEnabled val="1"/>
        </dgm:presLayoutVars>
      </dgm:prSet>
      <dgm:spPr/>
    </dgm:pt>
  </dgm:ptLst>
  <dgm:cxnLst>
    <dgm:cxn modelId="{74F8D203-1D4E-49A0-A8DA-6296035733FA}" type="presOf" srcId="{AA5B9BFE-581C-4099-BA86-11A251E11950}" destId="{590C100C-07B5-4312-9792-16511DD7B1FA}" srcOrd="0" destOrd="0" presId="urn:microsoft.com/office/officeart/2005/8/layout/bProcess4"/>
    <dgm:cxn modelId="{FAA7D20A-911D-4283-BC4E-9FB5A3C4E7A9}" type="presOf" srcId="{05136833-38F4-4DDF-B4A9-43CAC20EBC1E}" destId="{7E1944CD-0883-4866-95BB-C2608508AEE7}" srcOrd="0" destOrd="0" presId="urn:microsoft.com/office/officeart/2005/8/layout/bProcess4"/>
    <dgm:cxn modelId="{D45B8F0E-3B32-4527-97B9-8E521FE5197F}" type="presOf" srcId="{28E59064-9132-436E-ACA9-7EA3E9C0DF4C}" destId="{7798A325-DBF0-45B3-B94C-D48F239B752B}" srcOrd="0" destOrd="0" presId="urn:microsoft.com/office/officeart/2005/8/layout/bProcess4"/>
    <dgm:cxn modelId="{36F3E20E-40E4-490E-878A-AC1DB944EDA9}" type="presOf" srcId="{B7FCFFFC-0C2A-4C77-935B-101B3DBCFE84}" destId="{FFA20C70-7A4F-4C59-AFBC-CB15207BD12D}" srcOrd="0" destOrd="0" presId="urn:microsoft.com/office/officeart/2005/8/layout/bProcess4"/>
    <dgm:cxn modelId="{9EC1761F-CB1C-417B-B7BE-86080BCB09CB}" type="presOf" srcId="{31B51A79-5E46-4A50-AB73-2ECC15DBF9F7}" destId="{4A2443D3-A7C8-48CC-B4F9-0366645CE0CB}" srcOrd="0" destOrd="0" presId="urn:microsoft.com/office/officeart/2005/8/layout/bProcess4"/>
    <dgm:cxn modelId="{38BA9E23-D099-4766-B70D-54C62BEC136C}" type="presOf" srcId="{145C8D57-0C33-428A-BD94-37719F91E112}" destId="{7495957C-6F70-4A3B-9657-E65A7846CC26}" srcOrd="0" destOrd="0" presId="urn:microsoft.com/office/officeart/2005/8/layout/bProcess4"/>
    <dgm:cxn modelId="{6D397128-AC5E-4761-AE1A-63F4075BF6C7}" srcId="{BF6E9809-90F3-442A-9808-BB4B0E84A3B9}" destId="{8F1C02BB-0927-47F1-B8BA-0E0BB2685944}" srcOrd="2" destOrd="0" parTransId="{2546AC49-5B55-4DD7-801A-2097DABE37CD}" sibTransId="{5320E99C-9915-4220-B4A2-4AA82DBFC29E}"/>
    <dgm:cxn modelId="{9631BF30-C2C7-433C-96E8-B0E95C71D7A2}" srcId="{BF6E9809-90F3-442A-9808-BB4B0E84A3B9}" destId="{B6F4EF7C-B60B-4F14-97C4-465D8FE53E1F}" srcOrd="4" destOrd="0" parTransId="{B534947D-F2F5-434E-9D3A-97C6B867A384}" sibTransId="{5443CCA3-06D8-4F4D-BFFF-42E83B1D87DC}"/>
    <dgm:cxn modelId="{2ABDD43F-FE05-4510-93B5-F05508CAAB8C}" type="presOf" srcId="{5443CCA3-06D8-4F4D-BFFF-42E83B1D87DC}" destId="{1A10E00E-E676-4B13-98CC-E621C462830C}" srcOrd="0" destOrd="0" presId="urn:microsoft.com/office/officeart/2005/8/layout/bProcess4"/>
    <dgm:cxn modelId="{69A1314D-06CC-4318-BA48-47C3475698BA}" type="presOf" srcId="{63D0C7A8-B367-4C53-A68E-6AD14047BF62}" destId="{3C6D96B0-E7BC-4BC8-A260-340989FA2001}" srcOrd="0" destOrd="0" presId="urn:microsoft.com/office/officeart/2005/8/layout/bProcess4"/>
    <dgm:cxn modelId="{B5E06F52-EBE4-4934-8C5E-6B500AD41478}" srcId="{BF6E9809-90F3-442A-9808-BB4B0E84A3B9}" destId="{4290F373-9940-4B0E-B3C7-DBE5FB01D1D5}" srcOrd="6" destOrd="0" parTransId="{673D2595-1449-45AF-A092-9F0B8521B0BB}" sibTransId="{066DED99-D2C3-400C-BE67-E9D2B90E0698}"/>
    <dgm:cxn modelId="{CCD66B5A-1364-435B-AE27-36ABE5AF3CA3}" srcId="{BF6E9809-90F3-442A-9808-BB4B0E84A3B9}" destId="{AA5B9BFE-581C-4099-BA86-11A251E11950}" srcOrd="7" destOrd="0" parTransId="{4B4661F5-EE12-4076-AAC7-FC3D9CB783DA}" sibTransId="{B7FCFFFC-0C2A-4C77-935B-101B3DBCFE84}"/>
    <dgm:cxn modelId="{3B756269-3F71-474F-8077-D1E73CCC405C}" srcId="{BF6E9809-90F3-442A-9808-BB4B0E84A3B9}" destId="{63D0C7A8-B367-4C53-A68E-6AD14047BF62}" srcOrd="3" destOrd="0" parTransId="{BEF1D8D5-E339-4C6A-A695-4B5B0BAE5C4F}" sibTransId="{6083A153-8BDF-457A-9229-8CEA594EB925}"/>
    <dgm:cxn modelId="{B59BCF72-42C3-4022-BA5B-D8DCA99B7B66}" type="presOf" srcId="{6083A153-8BDF-457A-9229-8CEA594EB925}" destId="{44A9C043-D541-4197-9A97-EF5794E7F241}" srcOrd="0" destOrd="0" presId="urn:microsoft.com/office/officeart/2005/8/layout/bProcess4"/>
    <dgm:cxn modelId="{A328A97D-FEC7-475C-A2E8-C9D2B7584FCC}" type="presOf" srcId="{5320E99C-9915-4220-B4A2-4AA82DBFC29E}" destId="{ABBC7906-F77E-4E1D-9965-34059DF9D3D7}" srcOrd="0" destOrd="0" presId="urn:microsoft.com/office/officeart/2005/8/layout/bProcess4"/>
    <dgm:cxn modelId="{6D94897E-1ADF-4D2E-8FEA-779C3E855E67}" srcId="{BF6E9809-90F3-442A-9808-BB4B0E84A3B9}" destId="{3DD5A138-D6FC-4D5A-90A3-28A0D4A61EC2}" srcOrd="1" destOrd="0" parTransId="{A5CAC81E-8E83-4C9F-A16E-3D9BA8F1714E}" sibTransId="{7B004285-8C9E-4CD2-8053-B33F521DDFFF}"/>
    <dgm:cxn modelId="{94947E84-DFD0-44A6-812E-6A1FF03725E8}" srcId="{BF6E9809-90F3-442A-9808-BB4B0E84A3B9}" destId="{EB345A92-7C56-48A1-8FE5-3FD3DA02355E}" srcOrd="5" destOrd="0" parTransId="{9399ABD6-AF15-4ABD-83D6-B0A663F196B1}" sibTransId="{31B51A79-5E46-4A50-AB73-2ECC15DBF9F7}"/>
    <dgm:cxn modelId="{AC467988-2EA8-40D7-89E1-DDC3FA9D2A6D}" type="presOf" srcId="{4290F373-9940-4B0E-B3C7-DBE5FB01D1D5}" destId="{E97EC9C0-4884-492A-B4EC-9582E01C1540}" srcOrd="0" destOrd="0" presId="urn:microsoft.com/office/officeart/2005/8/layout/bProcess4"/>
    <dgm:cxn modelId="{BC696D99-1E14-4FE8-975C-34CFDC65DB0C}" type="presOf" srcId="{B6F4EF7C-B60B-4F14-97C4-465D8FE53E1F}" destId="{74A95186-98B1-4455-81F9-150924B746BE}" srcOrd="0" destOrd="0" presId="urn:microsoft.com/office/officeart/2005/8/layout/bProcess4"/>
    <dgm:cxn modelId="{2FA19AAB-819A-4E4A-836F-15FE91467A50}" type="presOf" srcId="{EB345A92-7C56-48A1-8FE5-3FD3DA02355E}" destId="{AA144FBB-154F-43C7-B005-39FEC805FE5F}" srcOrd="0" destOrd="0" presId="urn:microsoft.com/office/officeart/2005/8/layout/bProcess4"/>
    <dgm:cxn modelId="{59FC2DBA-B498-45B4-AFB7-72D91BA44CE3}" type="presOf" srcId="{066DED99-D2C3-400C-BE67-E9D2B90E0698}" destId="{1C2B960C-C0D5-4CF1-B8BE-146E430A2A6F}" srcOrd="0" destOrd="0" presId="urn:microsoft.com/office/officeart/2005/8/layout/bProcess4"/>
    <dgm:cxn modelId="{A248A4C2-E859-4D1D-8E32-8EF43FA329D4}" srcId="{BF6E9809-90F3-442A-9808-BB4B0E84A3B9}" destId="{17F4B96D-C16F-43AB-8993-4BFC7BA361CE}" srcOrd="8" destOrd="0" parTransId="{83794353-B5DF-402F-9484-28071CBF78FF}" sibTransId="{28E59064-9132-436E-ACA9-7EA3E9C0DF4C}"/>
    <dgm:cxn modelId="{D8E1E5CD-CF0D-4E2E-B48A-A1DA74E31765}" srcId="{BF6E9809-90F3-442A-9808-BB4B0E84A3B9}" destId="{AC5A6B4A-F7F9-4CA2-9E3B-CC2CEBAAE974}" srcOrd="0" destOrd="0" parTransId="{0939D014-362E-4129-84E8-1D6C0A0900E8}" sibTransId="{05136833-38F4-4DDF-B4A9-43CAC20EBC1E}"/>
    <dgm:cxn modelId="{29D740D8-4170-495A-80AB-8B0B3F78A4C4}" type="presOf" srcId="{8F1C02BB-0927-47F1-B8BA-0E0BB2685944}" destId="{CCE01928-9C4B-4BF1-B311-F3000DBF0C67}" srcOrd="0" destOrd="0" presId="urn:microsoft.com/office/officeart/2005/8/layout/bProcess4"/>
    <dgm:cxn modelId="{2D7387DA-CB47-43C3-8201-D5D9C8FA11FF}" srcId="{BF6E9809-90F3-442A-9808-BB4B0E84A3B9}" destId="{145C8D57-0C33-428A-BD94-37719F91E112}" srcOrd="9" destOrd="0" parTransId="{7CEEF273-89EE-4042-839A-7F8180183960}" sibTransId="{BBB12119-DC6D-4B69-B0AB-52070143EE79}"/>
    <dgm:cxn modelId="{553892E1-2838-42DB-832A-F4A73C2C1171}" type="presOf" srcId="{17F4B96D-C16F-43AB-8993-4BFC7BA361CE}" destId="{D5DD65FC-D5CA-43F6-8814-04D3CC84E4CF}" srcOrd="0" destOrd="0" presId="urn:microsoft.com/office/officeart/2005/8/layout/bProcess4"/>
    <dgm:cxn modelId="{265996E5-D81D-4128-9CC3-1A4EFE0B6E76}" type="presOf" srcId="{AC5A6B4A-F7F9-4CA2-9E3B-CC2CEBAAE974}" destId="{4A9E7ADA-7FAA-4383-A354-F8CD0243229A}" srcOrd="0" destOrd="0" presId="urn:microsoft.com/office/officeart/2005/8/layout/bProcess4"/>
    <dgm:cxn modelId="{5C6002EC-20DC-4672-A177-F6D8F328DCC3}" type="presOf" srcId="{3DD5A138-D6FC-4D5A-90A3-28A0D4A61EC2}" destId="{B6A12F68-AA80-4FBC-88A0-DDF04D9A5725}" srcOrd="0" destOrd="0" presId="urn:microsoft.com/office/officeart/2005/8/layout/bProcess4"/>
    <dgm:cxn modelId="{05CCB5ED-1413-4D76-A0F1-67EA3663DD77}" type="presOf" srcId="{BF6E9809-90F3-442A-9808-BB4B0E84A3B9}" destId="{B5F1A422-5AB2-4A42-8283-B9BFB80745C2}" srcOrd="0" destOrd="0" presId="urn:microsoft.com/office/officeart/2005/8/layout/bProcess4"/>
    <dgm:cxn modelId="{453181F4-AA67-4FDE-9A27-7FAA07CE530A}" type="presOf" srcId="{7B004285-8C9E-4CD2-8053-B33F521DDFFF}" destId="{DDAB535C-A15A-41B6-8EB4-B8F1BFA7BF11}" srcOrd="0" destOrd="0" presId="urn:microsoft.com/office/officeart/2005/8/layout/bProcess4"/>
    <dgm:cxn modelId="{D1BEA179-73F8-403C-BF31-1E604EC38D6D}" type="presParOf" srcId="{B5F1A422-5AB2-4A42-8283-B9BFB80745C2}" destId="{AD4C1E03-A136-4C34-A4EF-A7155DF211CA}" srcOrd="0" destOrd="0" presId="urn:microsoft.com/office/officeart/2005/8/layout/bProcess4"/>
    <dgm:cxn modelId="{DC76770E-36E5-4B75-A417-CF9EFE36C254}" type="presParOf" srcId="{AD4C1E03-A136-4C34-A4EF-A7155DF211CA}" destId="{CD9C8803-2D42-4250-93E8-DFCE88D1AE18}" srcOrd="0" destOrd="0" presId="urn:microsoft.com/office/officeart/2005/8/layout/bProcess4"/>
    <dgm:cxn modelId="{8812A20D-46D3-4638-961C-A428A73763E8}" type="presParOf" srcId="{AD4C1E03-A136-4C34-A4EF-A7155DF211CA}" destId="{4A9E7ADA-7FAA-4383-A354-F8CD0243229A}" srcOrd="1" destOrd="0" presId="urn:microsoft.com/office/officeart/2005/8/layout/bProcess4"/>
    <dgm:cxn modelId="{384CA894-0620-4A6D-B939-8E5BF95C73B1}" type="presParOf" srcId="{B5F1A422-5AB2-4A42-8283-B9BFB80745C2}" destId="{7E1944CD-0883-4866-95BB-C2608508AEE7}" srcOrd="1" destOrd="0" presId="urn:microsoft.com/office/officeart/2005/8/layout/bProcess4"/>
    <dgm:cxn modelId="{F3973043-71F5-46FD-8DA1-4FA79C735F4A}" type="presParOf" srcId="{B5F1A422-5AB2-4A42-8283-B9BFB80745C2}" destId="{3E4DEB30-5A15-4909-BC94-1FF09BCE3B5F}" srcOrd="2" destOrd="0" presId="urn:microsoft.com/office/officeart/2005/8/layout/bProcess4"/>
    <dgm:cxn modelId="{71AA359E-3EEB-4BA9-8F8A-AB7831AD18AB}" type="presParOf" srcId="{3E4DEB30-5A15-4909-BC94-1FF09BCE3B5F}" destId="{DE0EE629-E7D4-4B0B-9BF5-66C0C191FC18}" srcOrd="0" destOrd="0" presId="urn:microsoft.com/office/officeart/2005/8/layout/bProcess4"/>
    <dgm:cxn modelId="{63286320-FC5A-4BFD-A0B4-6EA1690698BB}" type="presParOf" srcId="{3E4DEB30-5A15-4909-BC94-1FF09BCE3B5F}" destId="{B6A12F68-AA80-4FBC-88A0-DDF04D9A5725}" srcOrd="1" destOrd="0" presId="urn:microsoft.com/office/officeart/2005/8/layout/bProcess4"/>
    <dgm:cxn modelId="{67984FC8-D5EF-4797-A267-8D941A272873}" type="presParOf" srcId="{B5F1A422-5AB2-4A42-8283-B9BFB80745C2}" destId="{DDAB535C-A15A-41B6-8EB4-B8F1BFA7BF11}" srcOrd="3" destOrd="0" presId="urn:microsoft.com/office/officeart/2005/8/layout/bProcess4"/>
    <dgm:cxn modelId="{58697CF5-D674-4C15-93B1-F9E3702C33CC}" type="presParOf" srcId="{B5F1A422-5AB2-4A42-8283-B9BFB80745C2}" destId="{F1F72A4D-69F3-4959-8E78-FB1B98F3F913}" srcOrd="4" destOrd="0" presId="urn:microsoft.com/office/officeart/2005/8/layout/bProcess4"/>
    <dgm:cxn modelId="{4D787E39-1A89-4E5E-B590-2EE199C14A02}" type="presParOf" srcId="{F1F72A4D-69F3-4959-8E78-FB1B98F3F913}" destId="{75D87E49-9113-4E7F-94EC-473FD9153B4A}" srcOrd="0" destOrd="0" presId="urn:microsoft.com/office/officeart/2005/8/layout/bProcess4"/>
    <dgm:cxn modelId="{F19EE221-BA85-431C-8C88-D219A593A82D}" type="presParOf" srcId="{F1F72A4D-69F3-4959-8E78-FB1B98F3F913}" destId="{CCE01928-9C4B-4BF1-B311-F3000DBF0C67}" srcOrd="1" destOrd="0" presId="urn:microsoft.com/office/officeart/2005/8/layout/bProcess4"/>
    <dgm:cxn modelId="{FA35D8F2-00C6-4318-92E3-EFA7248AFC67}" type="presParOf" srcId="{B5F1A422-5AB2-4A42-8283-B9BFB80745C2}" destId="{ABBC7906-F77E-4E1D-9965-34059DF9D3D7}" srcOrd="5" destOrd="0" presId="urn:microsoft.com/office/officeart/2005/8/layout/bProcess4"/>
    <dgm:cxn modelId="{A2212615-F817-46EC-9031-31C3B2BA6CCF}" type="presParOf" srcId="{B5F1A422-5AB2-4A42-8283-B9BFB80745C2}" destId="{A6A4EB74-533C-4222-8B5B-254BEF8B2CF5}" srcOrd="6" destOrd="0" presId="urn:microsoft.com/office/officeart/2005/8/layout/bProcess4"/>
    <dgm:cxn modelId="{4E995D88-DDB1-4A50-A9A4-FE83D5D22E75}" type="presParOf" srcId="{A6A4EB74-533C-4222-8B5B-254BEF8B2CF5}" destId="{FAD8E6D4-CF57-416B-BE82-64DB178E17A7}" srcOrd="0" destOrd="0" presId="urn:microsoft.com/office/officeart/2005/8/layout/bProcess4"/>
    <dgm:cxn modelId="{603F14D2-1535-41F9-9BA2-97AFA1E5063B}" type="presParOf" srcId="{A6A4EB74-533C-4222-8B5B-254BEF8B2CF5}" destId="{3C6D96B0-E7BC-4BC8-A260-340989FA2001}" srcOrd="1" destOrd="0" presId="urn:microsoft.com/office/officeart/2005/8/layout/bProcess4"/>
    <dgm:cxn modelId="{E9F6DDBE-9025-4415-A369-5182402A969D}" type="presParOf" srcId="{B5F1A422-5AB2-4A42-8283-B9BFB80745C2}" destId="{44A9C043-D541-4197-9A97-EF5794E7F241}" srcOrd="7" destOrd="0" presId="urn:microsoft.com/office/officeart/2005/8/layout/bProcess4"/>
    <dgm:cxn modelId="{164A9537-0B74-4B40-8448-F4704BED5EEA}" type="presParOf" srcId="{B5F1A422-5AB2-4A42-8283-B9BFB80745C2}" destId="{5856D367-1587-4B41-B523-636F1CE2B445}" srcOrd="8" destOrd="0" presId="urn:microsoft.com/office/officeart/2005/8/layout/bProcess4"/>
    <dgm:cxn modelId="{C9E6014F-4769-4220-A24D-F58461C3A84E}" type="presParOf" srcId="{5856D367-1587-4B41-B523-636F1CE2B445}" destId="{B54533BF-77F6-418E-98FE-663034BB6EB3}" srcOrd="0" destOrd="0" presId="urn:microsoft.com/office/officeart/2005/8/layout/bProcess4"/>
    <dgm:cxn modelId="{935924F7-DE6F-499D-98EF-392B71920FD9}" type="presParOf" srcId="{5856D367-1587-4B41-B523-636F1CE2B445}" destId="{74A95186-98B1-4455-81F9-150924B746BE}" srcOrd="1" destOrd="0" presId="urn:microsoft.com/office/officeart/2005/8/layout/bProcess4"/>
    <dgm:cxn modelId="{0404F1ED-CBDD-41A9-A635-4121BD963F36}" type="presParOf" srcId="{B5F1A422-5AB2-4A42-8283-B9BFB80745C2}" destId="{1A10E00E-E676-4B13-98CC-E621C462830C}" srcOrd="9" destOrd="0" presId="urn:microsoft.com/office/officeart/2005/8/layout/bProcess4"/>
    <dgm:cxn modelId="{769A1F37-74B4-4CF0-A533-8FB9B4118963}" type="presParOf" srcId="{B5F1A422-5AB2-4A42-8283-B9BFB80745C2}" destId="{0A005E93-D9A7-4E25-9739-5471566671E9}" srcOrd="10" destOrd="0" presId="urn:microsoft.com/office/officeart/2005/8/layout/bProcess4"/>
    <dgm:cxn modelId="{9DD5B15B-4699-4C91-AF4E-451128C67707}" type="presParOf" srcId="{0A005E93-D9A7-4E25-9739-5471566671E9}" destId="{0346B377-F866-490A-870F-753FB029616B}" srcOrd="0" destOrd="0" presId="urn:microsoft.com/office/officeart/2005/8/layout/bProcess4"/>
    <dgm:cxn modelId="{CC39DA09-A29F-4945-A6E5-0788984B893C}" type="presParOf" srcId="{0A005E93-D9A7-4E25-9739-5471566671E9}" destId="{AA144FBB-154F-43C7-B005-39FEC805FE5F}" srcOrd="1" destOrd="0" presId="urn:microsoft.com/office/officeart/2005/8/layout/bProcess4"/>
    <dgm:cxn modelId="{8890374D-0382-409B-BB57-C422D01E4954}" type="presParOf" srcId="{B5F1A422-5AB2-4A42-8283-B9BFB80745C2}" destId="{4A2443D3-A7C8-48CC-B4F9-0366645CE0CB}" srcOrd="11" destOrd="0" presId="urn:microsoft.com/office/officeart/2005/8/layout/bProcess4"/>
    <dgm:cxn modelId="{39A9A672-5285-4B73-80BC-986756C1F807}" type="presParOf" srcId="{B5F1A422-5AB2-4A42-8283-B9BFB80745C2}" destId="{B73BBE75-FE4A-4614-8D70-5147EC08C9E0}" srcOrd="12" destOrd="0" presId="urn:microsoft.com/office/officeart/2005/8/layout/bProcess4"/>
    <dgm:cxn modelId="{0F20A0BB-B1C1-4A8F-8814-61B7951F39CB}" type="presParOf" srcId="{B73BBE75-FE4A-4614-8D70-5147EC08C9E0}" destId="{9EC5EFC6-526F-4B59-9E29-92A640AD13B2}" srcOrd="0" destOrd="0" presId="urn:microsoft.com/office/officeart/2005/8/layout/bProcess4"/>
    <dgm:cxn modelId="{2571AD4F-B704-436F-AF49-D78B58FAA8C0}" type="presParOf" srcId="{B73BBE75-FE4A-4614-8D70-5147EC08C9E0}" destId="{E97EC9C0-4884-492A-B4EC-9582E01C1540}" srcOrd="1" destOrd="0" presId="urn:microsoft.com/office/officeart/2005/8/layout/bProcess4"/>
    <dgm:cxn modelId="{4E7ECE72-D052-4461-8DC8-5A0311635CED}" type="presParOf" srcId="{B5F1A422-5AB2-4A42-8283-B9BFB80745C2}" destId="{1C2B960C-C0D5-4CF1-B8BE-146E430A2A6F}" srcOrd="13" destOrd="0" presId="urn:microsoft.com/office/officeart/2005/8/layout/bProcess4"/>
    <dgm:cxn modelId="{756D1348-9EB3-485E-9106-6182206D81C2}" type="presParOf" srcId="{B5F1A422-5AB2-4A42-8283-B9BFB80745C2}" destId="{151E202E-C246-4F3E-B0CD-3568DE129A69}" srcOrd="14" destOrd="0" presId="urn:microsoft.com/office/officeart/2005/8/layout/bProcess4"/>
    <dgm:cxn modelId="{616329F4-CB92-4D2F-867E-A91E9D048332}" type="presParOf" srcId="{151E202E-C246-4F3E-B0CD-3568DE129A69}" destId="{B4020BBD-50EA-4ACF-875E-7F83012F3A8E}" srcOrd="0" destOrd="0" presId="urn:microsoft.com/office/officeart/2005/8/layout/bProcess4"/>
    <dgm:cxn modelId="{7DF8F6B2-F758-49DD-9477-91CAACDA1561}" type="presParOf" srcId="{151E202E-C246-4F3E-B0CD-3568DE129A69}" destId="{590C100C-07B5-4312-9792-16511DD7B1FA}" srcOrd="1" destOrd="0" presId="urn:microsoft.com/office/officeart/2005/8/layout/bProcess4"/>
    <dgm:cxn modelId="{A37E250B-0FA5-4F98-A80A-B64073490301}" type="presParOf" srcId="{B5F1A422-5AB2-4A42-8283-B9BFB80745C2}" destId="{FFA20C70-7A4F-4C59-AFBC-CB15207BD12D}" srcOrd="15" destOrd="0" presId="urn:microsoft.com/office/officeart/2005/8/layout/bProcess4"/>
    <dgm:cxn modelId="{4D102102-E8BD-43CB-9686-DC9FCA46BA89}" type="presParOf" srcId="{B5F1A422-5AB2-4A42-8283-B9BFB80745C2}" destId="{886A8425-4DDC-4971-8453-AB7B161342E7}" srcOrd="16" destOrd="0" presId="urn:microsoft.com/office/officeart/2005/8/layout/bProcess4"/>
    <dgm:cxn modelId="{3413DA7B-6EDF-46F8-BD51-282B71B52630}" type="presParOf" srcId="{886A8425-4DDC-4971-8453-AB7B161342E7}" destId="{4D4CC12B-8345-4D1D-ABE0-AA592C19A63A}" srcOrd="0" destOrd="0" presId="urn:microsoft.com/office/officeart/2005/8/layout/bProcess4"/>
    <dgm:cxn modelId="{BCB4B411-147E-4674-A48B-ECE813374FB8}" type="presParOf" srcId="{886A8425-4DDC-4971-8453-AB7B161342E7}" destId="{D5DD65FC-D5CA-43F6-8814-04D3CC84E4CF}" srcOrd="1" destOrd="0" presId="urn:microsoft.com/office/officeart/2005/8/layout/bProcess4"/>
    <dgm:cxn modelId="{6C17D7DA-89F6-4DA0-BD25-03121B1A9914}" type="presParOf" srcId="{B5F1A422-5AB2-4A42-8283-B9BFB80745C2}" destId="{7798A325-DBF0-45B3-B94C-D48F239B752B}" srcOrd="17" destOrd="0" presId="urn:microsoft.com/office/officeart/2005/8/layout/bProcess4"/>
    <dgm:cxn modelId="{D48AA06A-F4F1-40C0-98C4-A8F50C439FB6}" type="presParOf" srcId="{B5F1A422-5AB2-4A42-8283-B9BFB80745C2}" destId="{E2696EDD-8608-4752-81B1-DFE5E618AE2C}" srcOrd="18" destOrd="0" presId="urn:microsoft.com/office/officeart/2005/8/layout/bProcess4"/>
    <dgm:cxn modelId="{6AB2632E-EAD0-4753-A7A9-576313083639}" type="presParOf" srcId="{E2696EDD-8608-4752-81B1-DFE5E618AE2C}" destId="{2A80CA70-1659-4708-8826-821CFB2C133D}" srcOrd="0" destOrd="0" presId="urn:microsoft.com/office/officeart/2005/8/layout/bProcess4"/>
    <dgm:cxn modelId="{BCCBDE0F-E61B-404F-BD8C-D5C456EB0F1C}" type="presParOf" srcId="{E2696EDD-8608-4752-81B1-DFE5E618AE2C}" destId="{7495957C-6F70-4A3B-9657-E65A7846CC2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1666-E05C-4760-BF4E-F7BBDE95A85E}">
      <dsp:nvSpPr>
        <dsp:cNvPr id="0" name=""/>
        <dsp:cNvSpPr/>
      </dsp:nvSpPr>
      <dsp:spPr>
        <a:xfrm>
          <a:off x="0" y="318436"/>
          <a:ext cx="4268539" cy="5122247"/>
        </a:xfrm>
        <a:prstGeom prst="roundRect">
          <a:avLst>
            <a:gd name="adj" fmla="val 5000"/>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174879" rIns="226695" bIns="0" numCol="1" spcCol="1270" anchor="t" anchorCtr="0">
          <a:noAutofit/>
        </a:bodyPr>
        <a:lstStyle/>
        <a:p>
          <a:pPr marL="0" lvl="0" indent="0" algn="r" defTabSz="2266950">
            <a:lnSpc>
              <a:spcPct val="90000"/>
            </a:lnSpc>
            <a:spcBef>
              <a:spcPct val="0"/>
            </a:spcBef>
            <a:spcAft>
              <a:spcPct val="35000"/>
            </a:spcAft>
            <a:buNone/>
          </a:pPr>
          <a:r>
            <a:rPr lang="fr-FR" sz="5100" kern="1200" dirty="0"/>
            <a:t>Etape 1</a:t>
          </a:r>
        </a:p>
      </dsp:txBody>
      <dsp:txXfrm rot="16200000">
        <a:off x="-1673267" y="1991704"/>
        <a:ext cx="4200243" cy="853707"/>
      </dsp:txXfrm>
    </dsp:sp>
    <dsp:sp modelId="{A857BCBB-7C3B-45BD-B54F-87466E0C8149}">
      <dsp:nvSpPr>
        <dsp:cNvPr id="0" name=""/>
        <dsp:cNvSpPr/>
      </dsp:nvSpPr>
      <dsp:spPr>
        <a:xfrm>
          <a:off x="853707" y="318436"/>
          <a:ext cx="3180062" cy="5122247"/>
        </a:xfrm>
        <a:prstGeom prst="rect">
          <a:avLst/>
        </a:prstGeom>
        <a:noFill/>
        <a:ln>
          <a:noFill/>
        </a:ln>
        <a:effectLst>
          <a:outerShdw blurRad="40000" dist="20000" dir="5400000" rotWithShape="0">
            <a:srgbClr val="000000">
              <a:alpha val="38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85166" rIns="0" bIns="0" numCol="1" spcCol="1270" anchor="t" anchorCtr="0">
          <a:noAutofit/>
        </a:bodyPr>
        <a:lstStyle/>
        <a:p>
          <a:pPr marL="0" lvl="0" indent="0" algn="l" defTabSz="2400300">
            <a:lnSpc>
              <a:spcPct val="90000"/>
            </a:lnSpc>
            <a:spcBef>
              <a:spcPct val="0"/>
            </a:spcBef>
            <a:spcAft>
              <a:spcPct val="35000"/>
            </a:spcAft>
            <a:buNone/>
          </a:pPr>
          <a:endParaRPr lang="fr-FR" sz="5400" b="1" kern="1200" dirty="0">
            <a:solidFill>
              <a:srgbClr val="C00000"/>
            </a:solidFill>
            <a:effectLst>
              <a:outerShdw blurRad="38100" dist="38100" dir="2700000" algn="tl">
                <a:srgbClr val="000000">
                  <a:alpha val="43137"/>
                </a:srgbClr>
              </a:outerShdw>
            </a:effectLst>
          </a:endParaRPr>
        </a:p>
        <a:p>
          <a:pPr marL="0" lvl="0" indent="0" algn="l" defTabSz="2400300">
            <a:lnSpc>
              <a:spcPct val="90000"/>
            </a:lnSpc>
            <a:spcBef>
              <a:spcPct val="0"/>
            </a:spcBef>
            <a:spcAft>
              <a:spcPct val="35000"/>
            </a:spcAft>
            <a:buNone/>
          </a:pPr>
          <a:endParaRPr lang="fr-FR" sz="5400" b="1" kern="1200" dirty="0">
            <a:solidFill>
              <a:srgbClr val="C00000"/>
            </a:solidFill>
            <a:effectLst>
              <a:outerShdw blurRad="38100" dist="38100" dir="2700000" algn="tl">
                <a:srgbClr val="000000">
                  <a:alpha val="43137"/>
                </a:srgbClr>
              </a:outerShdw>
            </a:effectLst>
          </a:endParaRPr>
        </a:p>
        <a:p>
          <a:pPr marL="0" lvl="0" indent="0" algn="l" defTabSz="2400300">
            <a:lnSpc>
              <a:spcPct val="90000"/>
            </a:lnSpc>
            <a:spcBef>
              <a:spcPct val="0"/>
            </a:spcBef>
            <a:spcAft>
              <a:spcPct val="35000"/>
            </a:spcAft>
            <a:buNone/>
          </a:pPr>
          <a:r>
            <a:rPr lang="fr-FR" sz="5400" b="1" kern="1200" dirty="0">
              <a:solidFill>
                <a:srgbClr val="C00000"/>
              </a:solidFill>
              <a:effectLst>
                <a:outerShdw blurRad="38100" dist="38100" dir="2700000" algn="tl">
                  <a:srgbClr val="000000">
                    <a:alpha val="43137"/>
                  </a:srgbClr>
                </a:outerShdw>
              </a:effectLst>
            </a:rPr>
            <a:t>Récit de pratique</a:t>
          </a:r>
        </a:p>
      </dsp:txBody>
      <dsp:txXfrm>
        <a:off x="853707" y="318436"/>
        <a:ext cx="3180062" cy="5122247"/>
      </dsp:txXfrm>
    </dsp:sp>
    <dsp:sp modelId="{47BE37B8-A26D-4C7A-B4F9-572105B9D4DA}">
      <dsp:nvSpPr>
        <dsp:cNvPr id="0" name=""/>
        <dsp:cNvSpPr/>
      </dsp:nvSpPr>
      <dsp:spPr>
        <a:xfrm>
          <a:off x="4418930" y="329449"/>
          <a:ext cx="4268539" cy="5122247"/>
        </a:xfrm>
        <a:prstGeom prst="roundRect">
          <a:avLst>
            <a:gd name="adj" fmla="val 5000"/>
          </a:avLst>
        </a:prstGeom>
        <a:solidFill>
          <a:schemeClr val="accent1">
            <a:shade val="80000"/>
            <a:hueOff val="201751"/>
            <a:satOff val="-7699"/>
            <a:lumOff val="1425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174879" rIns="226695" bIns="0" numCol="1" spcCol="1270" anchor="t" anchorCtr="0">
          <a:noAutofit/>
        </a:bodyPr>
        <a:lstStyle/>
        <a:p>
          <a:pPr marL="0" lvl="0" indent="0" algn="r" defTabSz="2266950">
            <a:lnSpc>
              <a:spcPct val="90000"/>
            </a:lnSpc>
            <a:spcBef>
              <a:spcPct val="0"/>
            </a:spcBef>
            <a:spcAft>
              <a:spcPct val="35000"/>
            </a:spcAft>
            <a:buNone/>
          </a:pPr>
          <a:r>
            <a:rPr lang="fr-FR" sz="5100" kern="1200" dirty="0"/>
            <a:t>Etape 2</a:t>
          </a:r>
        </a:p>
      </dsp:txBody>
      <dsp:txXfrm rot="16200000">
        <a:off x="2745663" y="2002717"/>
        <a:ext cx="4200243" cy="853707"/>
      </dsp:txXfrm>
    </dsp:sp>
    <dsp:sp modelId="{E49F9208-BF7D-40AA-A99B-7488FFAE7F4F}">
      <dsp:nvSpPr>
        <dsp:cNvPr id="0" name=""/>
        <dsp:cNvSpPr/>
      </dsp:nvSpPr>
      <dsp:spPr>
        <a:xfrm rot="5400000">
          <a:off x="4064032" y="4398779"/>
          <a:ext cx="752480" cy="640280"/>
        </a:xfrm>
        <a:prstGeom prst="flowChartExtra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6F16797-51FB-4447-94E6-F7F193114F75}">
      <dsp:nvSpPr>
        <dsp:cNvPr id="0" name=""/>
        <dsp:cNvSpPr/>
      </dsp:nvSpPr>
      <dsp:spPr>
        <a:xfrm>
          <a:off x="5272638" y="329449"/>
          <a:ext cx="3180062" cy="5122247"/>
        </a:xfrm>
        <a:prstGeom prst="rect">
          <a:avLst/>
        </a:prstGeom>
        <a:noFill/>
        <a:ln>
          <a:noFill/>
        </a:ln>
        <a:effectLst>
          <a:outerShdw blurRad="40000" dist="20000" dir="5400000" rotWithShape="0">
            <a:srgbClr val="000000">
              <a:alpha val="38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endParaRPr lang="fr-FR" sz="4000" b="1" kern="1200" dirty="0">
            <a:solidFill>
              <a:srgbClr val="C00000"/>
            </a:solidFill>
            <a:effectLst>
              <a:outerShdw blurRad="38100" dist="38100" dir="2700000" algn="tl">
                <a:srgbClr val="000000">
                  <a:alpha val="43137"/>
                </a:srgbClr>
              </a:outerShdw>
            </a:effectLst>
          </a:endParaRPr>
        </a:p>
        <a:p>
          <a:pPr marL="0" lvl="0" indent="0" algn="l" defTabSz="1778000">
            <a:lnSpc>
              <a:spcPct val="90000"/>
            </a:lnSpc>
            <a:spcBef>
              <a:spcPct val="0"/>
            </a:spcBef>
            <a:spcAft>
              <a:spcPct val="35000"/>
            </a:spcAft>
            <a:buNone/>
          </a:pPr>
          <a:endParaRPr lang="fr-FR" sz="4000" b="1" kern="1200" dirty="0">
            <a:solidFill>
              <a:srgbClr val="C00000"/>
            </a:solidFill>
            <a:effectLst>
              <a:outerShdw blurRad="38100" dist="38100" dir="2700000" algn="tl">
                <a:srgbClr val="000000">
                  <a:alpha val="43137"/>
                </a:srgbClr>
              </a:outerShdw>
            </a:effectLst>
          </a:endParaRPr>
        </a:p>
        <a:p>
          <a:pPr marL="0" lvl="0" indent="0" algn="l" defTabSz="1778000">
            <a:lnSpc>
              <a:spcPct val="90000"/>
            </a:lnSpc>
            <a:spcBef>
              <a:spcPct val="0"/>
            </a:spcBef>
            <a:spcAft>
              <a:spcPct val="35000"/>
            </a:spcAft>
            <a:buNone/>
          </a:pPr>
          <a:r>
            <a:rPr lang="fr-FR" sz="4000" b="1" kern="1200" dirty="0">
              <a:solidFill>
                <a:srgbClr val="C00000"/>
              </a:solidFill>
              <a:effectLst>
                <a:outerShdw blurRad="38100" dist="38100" dir="2700000" algn="tl">
                  <a:srgbClr val="000000">
                    <a:alpha val="43137"/>
                  </a:srgbClr>
                </a:outerShdw>
              </a:effectLst>
            </a:rPr>
            <a:t>Questionnement</a:t>
          </a:r>
        </a:p>
      </dsp:txBody>
      <dsp:txXfrm>
        <a:off x="5272638" y="329449"/>
        <a:ext cx="3180062" cy="5122247"/>
      </dsp:txXfrm>
    </dsp:sp>
    <dsp:sp modelId="{DD3CCDF3-33F5-4018-9349-1CA1FB915C5A}">
      <dsp:nvSpPr>
        <dsp:cNvPr id="0" name=""/>
        <dsp:cNvSpPr/>
      </dsp:nvSpPr>
      <dsp:spPr>
        <a:xfrm>
          <a:off x="8836869" y="329449"/>
          <a:ext cx="4268539" cy="5122247"/>
        </a:xfrm>
        <a:prstGeom prst="roundRect">
          <a:avLst>
            <a:gd name="adj" fmla="val 5000"/>
          </a:avLst>
        </a:prstGeom>
        <a:solidFill>
          <a:schemeClr val="accent1">
            <a:shade val="80000"/>
            <a:hueOff val="403501"/>
            <a:satOff val="-15398"/>
            <a:lumOff val="2851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174879" rIns="226695" bIns="0" numCol="1" spcCol="1270" anchor="t" anchorCtr="0">
          <a:noAutofit/>
        </a:bodyPr>
        <a:lstStyle/>
        <a:p>
          <a:pPr marL="0" lvl="0" indent="0" algn="r" defTabSz="2266950">
            <a:lnSpc>
              <a:spcPct val="90000"/>
            </a:lnSpc>
            <a:spcBef>
              <a:spcPct val="0"/>
            </a:spcBef>
            <a:spcAft>
              <a:spcPct val="35000"/>
            </a:spcAft>
            <a:buNone/>
          </a:pPr>
          <a:r>
            <a:rPr lang="fr-FR" sz="5100" kern="1200" dirty="0"/>
            <a:t>Etape 3</a:t>
          </a:r>
        </a:p>
      </dsp:txBody>
      <dsp:txXfrm rot="16200000">
        <a:off x="7163601" y="2002717"/>
        <a:ext cx="4200243" cy="853707"/>
      </dsp:txXfrm>
    </dsp:sp>
    <dsp:sp modelId="{FF182F05-856E-40C0-9CBE-A1F15F45B483}">
      <dsp:nvSpPr>
        <dsp:cNvPr id="0" name=""/>
        <dsp:cNvSpPr/>
      </dsp:nvSpPr>
      <dsp:spPr>
        <a:xfrm rot="5400000">
          <a:off x="8481971" y="4398779"/>
          <a:ext cx="752480" cy="640280"/>
        </a:xfrm>
        <a:prstGeom prst="flowChartExtra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5DBD260-6E0D-4BFC-AE19-C327396B1191}">
      <dsp:nvSpPr>
        <dsp:cNvPr id="0" name=""/>
        <dsp:cNvSpPr/>
      </dsp:nvSpPr>
      <dsp:spPr>
        <a:xfrm>
          <a:off x="9690577" y="329449"/>
          <a:ext cx="3180062" cy="5122247"/>
        </a:xfrm>
        <a:prstGeom prst="rect">
          <a:avLst/>
        </a:prstGeom>
        <a:noFill/>
        <a:ln>
          <a:noFill/>
        </a:ln>
        <a:effectLst>
          <a:outerShdw blurRad="40000" dist="20000" dir="5400000" rotWithShape="0">
            <a:srgbClr val="000000">
              <a:alpha val="38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fr-FR" sz="3200" b="1" kern="1200" dirty="0">
              <a:solidFill>
                <a:srgbClr val="C00000"/>
              </a:solidFill>
              <a:effectLst>
                <a:outerShdw blurRad="38100" dist="38100" dir="2700000" algn="tl">
                  <a:srgbClr val="000000">
                    <a:alpha val="43137"/>
                  </a:srgbClr>
                </a:outerShdw>
              </a:effectLst>
            </a:rPr>
            <a:t>Analyse, hypothèse de compréhension, modélisation</a:t>
          </a:r>
        </a:p>
      </dsp:txBody>
      <dsp:txXfrm>
        <a:off x="9690577" y="329449"/>
        <a:ext cx="3180062" cy="5122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944CD-0883-4866-95BB-C2608508AEE7}">
      <dsp:nvSpPr>
        <dsp:cNvPr id="0" name=""/>
        <dsp:cNvSpPr/>
      </dsp:nvSpPr>
      <dsp:spPr>
        <a:xfrm rot="5400000">
          <a:off x="1756671" y="761654"/>
          <a:ext cx="1192008" cy="143634"/>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A9E7ADA-7FAA-4383-A354-F8CD0243229A}">
      <dsp:nvSpPr>
        <dsp:cNvPr id="0" name=""/>
        <dsp:cNvSpPr/>
      </dsp:nvSpPr>
      <dsp:spPr>
        <a:xfrm>
          <a:off x="2216947" y="1107"/>
          <a:ext cx="1224071" cy="957565"/>
        </a:xfrm>
        <a:prstGeom prst="roundRect">
          <a:avLst>
            <a:gd name="adj" fmla="val 10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0</a:t>
          </a:r>
        </a:p>
        <a:p>
          <a:pPr marL="0" lvl="0" indent="0" algn="ctr" defTabSz="800100">
            <a:lnSpc>
              <a:spcPct val="90000"/>
            </a:lnSpc>
            <a:spcBef>
              <a:spcPct val="0"/>
            </a:spcBef>
            <a:spcAft>
              <a:spcPct val="35000"/>
            </a:spcAft>
            <a:buNone/>
          </a:pPr>
          <a:r>
            <a:rPr lang="fr-FR" sz="1800" b="1" kern="1200" dirty="0">
              <a:solidFill>
                <a:schemeClr val="tx1"/>
              </a:solidFill>
              <a:effectLst/>
            </a:rPr>
            <a:t>règles</a:t>
          </a:r>
        </a:p>
      </dsp:txBody>
      <dsp:txXfrm>
        <a:off x="2244993" y="29153"/>
        <a:ext cx="1167979" cy="901473"/>
      </dsp:txXfrm>
    </dsp:sp>
    <dsp:sp modelId="{DDAB535C-A15A-41B6-8EB4-B8F1BFA7BF11}">
      <dsp:nvSpPr>
        <dsp:cNvPr id="0" name=""/>
        <dsp:cNvSpPr/>
      </dsp:nvSpPr>
      <dsp:spPr>
        <a:xfrm rot="5400000">
          <a:off x="1756671" y="1958611"/>
          <a:ext cx="1192008" cy="143634"/>
        </a:xfrm>
        <a:prstGeom prst="rect">
          <a:avLst/>
        </a:prstGeom>
        <a:solidFill>
          <a:schemeClr val="accent1">
            <a:shade val="90000"/>
            <a:hueOff val="50448"/>
            <a:satOff val="-1885"/>
            <a:lumOff val="325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A12F68-AA80-4FBC-88A0-DDF04D9A5725}">
      <dsp:nvSpPr>
        <dsp:cNvPr id="0" name=""/>
        <dsp:cNvSpPr/>
      </dsp:nvSpPr>
      <dsp:spPr>
        <a:xfrm>
          <a:off x="1956378" y="1198064"/>
          <a:ext cx="1745210" cy="957565"/>
        </a:xfrm>
        <a:prstGeom prst="roundRect">
          <a:avLst>
            <a:gd name="adj" fmla="val 10000"/>
          </a:avLst>
        </a:prstGeom>
        <a:gradFill rotWithShape="0">
          <a:gsLst>
            <a:gs pos="0">
              <a:schemeClr val="accent1">
                <a:shade val="80000"/>
                <a:hueOff val="44833"/>
                <a:satOff val="-1711"/>
                <a:lumOff val="3169"/>
                <a:alphaOff val="0"/>
                <a:tint val="100000"/>
                <a:shade val="100000"/>
                <a:satMod val="130000"/>
              </a:schemeClr>
            </a:gs>
            <a:gs pos="100000">
              <a:schemeClr val="accent1">
                <a:shade val="80000"/>
                <a:hueOff val="44833"/>
                <a:satOff val="-1711"/>
                <a:lumOff val="31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1</a:t>
          </a:r>
          <a:r>
            <a:rPr lang="fr-FR" sz="1800" b="1" kern="1200" dirty="0">
              <a:solidFill>
                <a:schemeClr val="tx1"/>
              </a:solidFill>
              <a:effectLst/>
            </a:rPr>
            <a:t> récit</a:t>
          </a:r>
        </a:p>
      </dsp:txBody>
      <dsp:txXfrm>
        <a:off x="1984424" y="1226110"/>
        <a:ext cx="1689118" cy="901473"/>
      </dsp:txXfrm>
    </dsp:sp>
    <dsp:sp modelId="{ABBC7906-F77E-4E1D-9965-34059DF9D3D7}">
      <dsp:nvSpPr>
        <dsp:cNvPr id="0" name=""/>
        <dsp:cNvSpPr/>
      </dsp:nvSpPr>
      <dsp:spPr>
        <a:xfrm rot="5400000">
          <a:off x="1756671" y="3155567"/>
          <a:ext cx="1192008" cy="143634"/>
        </a:xfrm>
        <a:prstGeom prst="rect">
          <a:avLst/>
        </a:prstGeom>
        <a:solidFill>
          <a:schemeClr val="accent1">
            <a:shade val="90000"/>
            <a:hueOff val="100896"/>
            <a:satOff val="-3769"/>
            <a:lumOff val="651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CE01928-9C4B-4BF1-B311-F3000DBF0C67}">
      <dsp:nvSpPr>
        <dsp:cNvPr id="0" name=""/>
        <dsp:cNvSpPr/>
      </dsp:nvSpPr>
      <dsp:spPr>
        <a:xfrm>
          <a:off x="2132155" y="2395021"/>
          <a:ext cx="1393656" cy="957565"/>
        </a:xfrm>
        <a:prstGeom prst="roundRect">
          <a:avLst>
            <a:gd name="adj" fmla="val 10000"/>
          </a:avLst>
        </a:prstGeom>
        <a:gradFill rotWithShape="0">
          <a:gsLst>
            <a:gs pos="0">
              <a:schemeClr val="accent1">
                <a:shade val="80000"/>
                <a:hueOff val="89667"/>
                <a:satOff val="-3422"/>
                <a:lumOff val="6337"/>
                <a:alphaOff val="0"/>
                <a:tint val="100000"/>
                <a:shade val="100000"/>
                <a:satMod val="130000"/>
              </a:schemeClr>
            </a:gs>
            <a:gs pos="100000">
              <a:schemeClr val="accent1">
                <a:shade val="80000"/>
                <a:hueOff val="89667"/>
                <a:satOff val="-3422"/>
                <a:lumOff val="63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2</a:t>
          </a:r>
        </a:p>
        <a:p>
          <a:pPr marL="0" lvl="0" indent="0" algn="ctr" defTabSz="800100">
            <a:lnSpc>
              <a:spcPct val="90000"/>
            </a:lnSpc>
            <a:spcBef>
              <a:spcPct val="0"/>
            </a:spcBef>
            <a:spcAft>
              <a:spcPct val="35000"/>
            </a:spcAft>
            <a:buNone/>
          </a:pPr>
          <a:r>
            <a:rPr lang="fr-FR" sz="1800" b="1" kern="1200" dirty="0">
              <a:solidFill>
                <a:schemeClr val="tx1"/>
              </a:solidFill>
              <a:effectLst/>
            </a:rPr>
            <a:t>pistes</a:t>
          </a:r>
        </a:p>
      </dsp:txBody>
      <dsp:txXfrm>
        <a:off x="2160201" y="2423067"/>
        <a:ext cx="1337564" cy="901473"/>
      </dsp:txXfrm>
    </dsp:sp>
    <dsp:sp modelId="{44A9C043-D541-4197-9A97-EF5794E7F241}">
      <dsp:nvSpPr>
        <dsp:cNvPr id="0" name=""/>
        <dsp:cNvSpPr/>
      </dsp:nvSpPr>
      <dsp:spPr>
        <a:xfrm>
          <a:off x="2356065" y="3754046"/>
          <a:ext cx="2839344" cy="143634"/>
        </a:xfrm>
        <a:prstGeom prst="rect">
          <a:avLst/>
        </a:prstGeom>
        <a:solidFill>
          <a:schemeClr val="accent1">
            <a:shade val="90000"/>
            <a:hueOff val="151344"/>
            <a:satOff val="-5654"/>
            <a:lumOff val="97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C6D96B0-E7BC-4BC8-A260-340989FA2001}">
      <dsp:nvSpPr>
        <dsp:cNvPr id="0" name=""/>
        <dsp:cNvSpPr/>
      </dsp:nvSpPr>
      <dsp:spPr>
        <a:xfrm>
          <a:off x="1735595" y="3591977"/>
          <a:ext cx="2186776" cy="957565"/>
        </a:xfrm>
        <a:prstGeom prst="roundRect">
          <a:avLst>
            <a:gd name="adj" fmla="val 10000"/>
          </a:avLst>
        </a:prstGeom>
        <a:gradFill rotWithShape="0">
          <a:gsLst>
            <a:gs pos="0">
              <a:schemeClr val="accent1">
                <a:shade val="80000"/>
                <a:hueOff val="134500"/>
                <a:satOff val="-5133"/>
                <a:lumOff val="9506"/>
                <a:alphaOff val="0"/>
                <a:tint val="100000"/>
                <a:shade val="100000"/>
                <a:satMod val="130000"/>
              </a:schemeClr>
            </a:gs>
            <a:gs pos="100000">
              <a:schemeClr val="accent1">
                <a:shade val="80000"/>
                <a:hueOff val="134500"/>
                <a:satOff val="-5133"/>
                <a:lumOff val="95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3</a:t>
          </a:r>
        </a:p>
        <a:p>
          <a:pPr marL="0" lvl="0" indent="0" algn="ctr" defTabSz="800100">
            <a:lnSpc>
              <a:spcPct val="90000"/>
            </a:lnSpc>
            <a:spcBef>
              <a:spcPct val="0"/>
            </a:spcBef>
            <a:spcAft>
              <a:spcPct val="35000"/>
            </a:spcAft>
            <a:buNone/>
          </a:pPr>
          <a:r>
            <a:rPr lang="fr-FR" sz="1800" b="1" kern="1200" dirty="0">
              <a:solidFill>
                <a:schemeClr val="tx1"/>
              </a:solidFill>
              <a:effectLst/>
            </a:rPr>
            <a:t>questionnement</a:t>
          </a:r>
        </a:p>
        <a:p>
          <a:pPr marL="0" lvl="0" indent="0" algn="ctr" defTabSz="800100">
            <a:lnSpc>
              <a:spcPct val="90000"/>
            </a:lnSpc>
            <a:spcBef>
              <a:spcPct val="0"/>
            </a:spcBef>
            <a:spcAft>
              <a:spcPct val="35000"/>
            </a:spcAft>
            <a:buNone/>
          </a:pPr>
          <a:endParaRPr lang="fr-FR" sz="1800" b="1" kern="1200" dirty="0">
            <a:solidFill>
              <a:schemeClr val="tx1"/>
            </a:solidFill>
            <a:effectLst/>
          </a:endParaRPr>
        </a:p>
      </dsp:txBody>
      <dsp:txXfrm>
        <a:off x="1763641" y="3620023"/>
        <a:ext cx="2130684" cy="901473"/>
      </dsp:txXfrm>
    </dsp:sp>
    <dsp:sp modelId="{1A10E00E-E676-4B13-98CC-E621C462830C}">
      <dsp:nvSpPr>
        <dsp:cNvPr id="0" name=""/>
        <dsp:cNvSpPr/>
      </dsp:nvSpPr>
      <dsp:spPr>
        <a:xfrm rot="16200000">
          <a:off x="4601438" y="3155567"/>
          <a:ext cx="1192008" cy="143634"/>
        </a:xfrm>
        <a:prstGeom prst="rect">
          <a:avLst/>
        </a:prstGeom>
        <a:solidFill>
          <a:schemeClr val="accent1">
            <a:shade val="90000"/>
            <a:hueOff val="201792"/>
            <a:satOff val="-7538"/>
            <a:lumOff val="1303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A95186-98B1-4455-81F9-150924B746BE}">
      <dsp:nvSpPr>
        <dsp:cNvPr id="0" name=""/>
        <dsp:cNvSpPr/>
      </dsp:nvSpPr>
      <dsp:spPr>
        <a:xfrm>
          <a:off x="5018121" y="3591977"/>
          <a:ext cx="1311258" cy="957565"/>
        </a:xfrm>
        <a:prstGeom prst="roundRect">
          <a:avLst>
            <a:gd name="adj" fmla="val 10000"/>
          </a:avLst>
        </a:prstGeom>
        <a:gradFill rotWithShape="0">
          <a:gsLst>
            <a:gs pos="0">
              <a:schemeClr val="accent1">
                <a:shade val="80000"/>
                <a:hueOff val="179334"/>
                <a:satOff val="-6844"/>
                <a:lumOff val="12674"/>
                <a:alphaOff val="0"/>
                <a:tint val="100000"/>
                <a:shade val="100000"/>
                <a:satMod val="130000"/>
              </a:schemeClr>
            </a:gs>
            <a:gs pos="100000">
              <a:schemeClr val="accent1">
                <a:shade val="80000"/>
                <a:hueOff val="179334"/>
                <a:satOff val="-6844"/>
                <a:lumOff val="1267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4</a:t>
          </a:r>
          <a:r>
            <a:rPr lang="fr-FR" sz="1800" b="1" kern="1200" dirty="0">
              <a:solidFill>
                <a:schemeClr val="tx1"/>
              </a:solidFill>
              <a:effectLst/>
            </a:rPr>
            <a:t> </a:t>
          </a:r>
        </a:p>
        <a:p>
          <a:pPr marL="0" lvl="0" indent="0" algn="ctr" defTabSz="800100">
            <a:lnSpc>
              <a:spcPct val="90000"/>
            </a:lnSpc>
            <a:spcBef>
              <a:spcPct val="0"/>
            </a:spcBef>
            <a:spcAft>
              <a:spcPct val="35000"/>
            </a:spcAft>
            <a:buNone/>
          </a:pPr>
          <a:r>
            <a:rPr lang="fr-FR" sz="1800" b="1" kern="1200" dirty="0">
              <a:solidFill>
                <a:schemeClr val="tx1"/>
              </a:solidFill>
              <a:effectLst/>
            </a:rPr>
            <a:t>pistes</a:t>
          </a:r>
        </a:p>
      </dsp:txBody>
      <dsp:txXfrm>
        <a:off x="5046167" y="3620023"/>
        <a:ext cx="1255166" cy="901473"/>
      </dsp:txXfrm>
    </dsp:sp>
    <dsp:sp modelId="{4A2443D3-A7C8-48CC-B4F9-0366645CE0CB}">
      <dsp:nvSpPr>
        <dsp:cNvPr id="0" name=""/>
        <dsp:cNvSpPr/>
      </dsp:nvSpPr>
      <dsp:spPr>
        <a:xfrm rot="16200000">
          <a:off x="4601438" y="1958611"/>
          <a:ext cx="1192008" cy="143634"/>
        </a:xfrm>
        <a:prstGeom prst="rect">
          <a:avLst/>
        </a:prstGeom>
        <a:solidFill>
          <a:schemeClr val="accent1">
            <a:shade val="90000"/>
            <a:hueOff val="252240"/>
            <a:satOff val="-9423"/>
            <a:lumOff val="1629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144FBB-154F-43C7-B005-39FEC805FE5F}">
      <dsp:nvSpPr>
        <dsp:cNvPr id="0" name=""/>
        <dsp:cNvSpPr/>
      </dsp:nvSpPr>
      <dsp:spPr>
        <a:xfrm>
          <a:off x="5096977" y="2395021"/>
          <a:ext cx="1153547" cy="957565"/>
        </a:xfrm>
        <a:prstGeom prst="roundRect">
          <a:avLst>
            <a:gd name="adj" fmla="val 10000"/>
          </a:avLst>
        </a:prstGeom>
        <a:gradFill rotWithShape="0">
          <a:gsLst>
            <a:gs pos="0">
              <a:schemeClr val="accent1">
                <a:shade val="80000"/>
                <a:hueOff val="224167"/>
                <a:satOff val="-8554"/>
                <a:lumOff val="15843"/>
                <a:alphaOff val="0"/>
                <a:tint val="100000"/>
                <a:shade val="100000"/>
                <a:satMod val="130000"/>
              </a:schemeClr>
            </a:gs>
            <a:gs pos="100000">
              <a:schemeClr val="accent1">
                <a:shade val="80000"/>
                <a:hueOff val="224167"/>
                <a:satOff val="-8554"/>
                <a:lumOff val="158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5</a:t>
          </a:r>
          <a:r>
            <a:rPr lang="fr-FR" sz="1800" b="1" kern="1200" dirty="0">
              <a:solidFill>
                <a:schemeClr val="tx1"/>
              </a:solidFill>
              <a:effectLst/>
            </a:rPr>
            <a:t> analyse</a:t>
          </a:r>
        </a:p>
      </dsp:txBody>
      <dsp:txXfrm>
        <a:off x="5125023" y="2423067"/>
        <a:ext cx="1097455" cy="901473"/>
      </dsp:txXfrm>
    </dsp:sp>
    <dsp:sp modelId="{1C2B960C-C0D5-4CF1-B8BE-146E430A2A6F}">
      <dsp:nvSpPr>
        <dsp:cNvPr id="0" name=""/>
        <dsp:cNvSpPr/>
      </dsp:nvSpPr>
      <dsp:spPr>
        <a:xfrm rot="16200000">
          <a:off x="4601438" y="761654"/>
          <a:ext cx="1192008" cy="143634"/>
        </a:xfrm>
        <a:prstGeom prst="rect">
          <a:avLst/>
        </a:prstGeom>
        <a:solidFill>
          <a:schemeClr val="accent1">
            <a:shade val="90000"/>
            <a:hueOff val="302688"/>
            <a:satOff val="-11307"/>
            <a:lumOff val="1955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97EC9C0-4884-492A-B4EC-9582E01C1540}">
      <dsp:nvSpPr>
        <dsp:cNvPr id="0" name=""/>
        <dsp:cNvSpPr/>
      </dsp:nvSpPr>
      <dsp:spPr>
        <a:xfrm>
          <a:off x="4764446" y="1198064"/>
          <a:ext cx="1818608" cy="957565"/>
        </a:xfrm>
        <a:prstGeom prst="roundRect">
          <a:avLst>
            <a:gd name="adj" fmla="val 10000"/>
          </a:avLst>
        </a:prstGeom>
        <a:gradFill rotWithShape="0">
          <a:gsLst>
            <a:gs pos="0">
              <a:schemeClr val="accent1">
                <a:shade val="80000"/>
                <a:hueOff val="269001"/>
                <a:satOff val="-10265"/>
                <a:lumOff val="19011"/>
                <a:alphaOff val="0"/>
                <a:tint val="100000"/>
                <a:shade val="100000"/>
                <a:satMod val="130000"/>
              </a:schemeClr>
            </a:gs>
            <a:gs pos="100000">
              <a:schemeClr val="accent1">
                <a:shade val="80000"/>
                <a:hueOff val="269001"/>
                <a:satOff val="-10265"/>
                <a:lumOff val="190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lumMod val="75000"/>
                </a:schemeClr>
              </a:solidFill>
              <a:effectLst/>
            </a:rPr>
            <a:t>Phase 5 bis </a:t>
          </a:r>
        </a:p>
        <a:p>
          <a:pPr marL="0" lvl="0" indent="0" algn="ctr" defTabSz="800100">
            <a:lnSpc>
              <a:spcPct val="90000"/>
            </a:lnSpc>
            <a:spcBef>
              <a:spcPct val="0"/>
            </a:spcBef>
            <a:spcAft>
              <a:spcPct val="35000"/>
            </a:spcAft>
            <a:buNone/>
          </a:pPr>
          <a:r>
            <a:rPr lang="fr-FR" sz="1800" b="1" kern="1200" dirty="0">
              <a:solidFill>
                <a:schemeClr val="tx1"/>
              </a:solidFill>
              <a:effectLst/>
            </a:rPr>
            <a:t>Partage neutralisé</a:t>
          </a:r>
        </a:p>
      </dsp:txBody>
      <dsp:txXfrm>
        <a:off x="4792492" y="1226110"/>
        <a:ext cx="1762516" cy="901473"/>
      </dsp:txXfrm>
    </dsp:sp>
    <dsp:sp modelId="{FFA20C70-7A4F-4C59-AFBC-CB15207BD12D}">
      <dsp:nvSpPr>
        <dsp:cNvPr id="0" name=""/>
        <dsp:cNvSpPr/>
      </dsp:nvSpPr>
      <dsp:spPr>
        <a:xfrm>
          <a:off x="5201239" y="163176"/>
          <a:ext cx="2969495" cy="143634"/>
        </a:xfrm>
        <a:prstGeom prst="rect">
          <a:avLst/>
        </a:prstGeom>
        <a:solidFill>
          <a:schemeClr val="accent1">
            <a:shade val="90000"/>
            <a:hueOff val="353137"/>
            <a:satOff val="-13192"/>
            <a:lumOff val="2281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0C100C-07B5-4312-9792-16511DD7B1FA}">
      <dsp:nvSpPr>
        <dsp:cNvPr id="0" name=""/>
        <dsp:cNvSpPr/>
      </dsp:nvSpPr>
      <dsp:spPr>
        <a:xfrm>
          <a:off x="4449032" y="1107"/>
          <a:ext cx="2449436" cy="957565"/>
        </a:xfrm>
        <a:prstGeom prst="roundRect">
          <a:avLst>
            <a:gd name="adj" fmla="val 10000"/>
          </a:avLst>
        </a:prstGeom>
        <a:gradFill rotWithShape="0">
          <a:gsLst>
            <a:gs pos="0">
              <a:schemeClr val="accent1">
                <a:shade val="80000"/>
                <a:hueOff val="313834"/>
                <a:satOff val="-11976"/>
                <a:lumOff val="22180"/>
                <a:alphaOff val="0"/>
                <a:tint val="100000"/>
                <a:shade val="100000"/>
                <a:satMod val="130000"/>
              </a:schemeClr>
            </a:gs>
            <a:gs pos="100000">
              <a:schemeClr val="accent1">
                <a:shade val="80000"/>
                <a:hueOff val="313834"/>
                <a:satOff val="-11976"/>
                <a:lumOff val="2218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C00000"/>
              </a:solidFill>
              <a:effectLst/>
            </a:rPr>
            <a:t>Phase 6</a:t>
          </a:r>
        </a:p>
        <a:p>
          <a:pPr marL="0" lvl="0" indent="0" algn="ctr" defTabSz="800100">
            <a:lnSpc>
              <a:spcPct val="90000"/>
            </a:lnSpc>
            <a:spcBef>
              <a:spcPct val="0"/>
            </a:spcBef>
            <a:spcAft>
              <a:spcPct val="35000"/>
            </a:spcAft>
            <a:buNone/>
          </a:pPr>
          <a:r>
            <a:rPr lang="fr-FR" sz="1800" b="1" kern="1200" dirty="0">
              <a:solidFill>
                <a:schemeClr val="tx1"/>
              </a:solidFill>
              <a:effectLst/>
            </a:rPr>
            <a:t>Modélisation pt groupe</a:t>
          </a:r>
        </a:p>
      </dsp:txBody>
      <dsp:txXfrm>
        <a:off x="4477078" y="29153"/>
        <a:ext cx="2393344" cy="901473"/>
      </dsp:txXfrm>
    </dsp:sp>
    <dsp:sp modelId="{7798A325-DBF0-45B3-B94C-D48F239B752B}">
      <dsp:nvSpPr>
        <dsp:cNvPr id="0" name=""/>
        <dsp:cNvSpPr/>
      </dsp:nvSpPr>
      <dsp:spPr>
        <a:xfrm rot="5400000">
          <a:off x="7577942" y="761654"/>
          <a:ext cx="1192008" cy="143634"/>
        </a:xfrm>
        <a:prstGeom prst="rect">
          <a:avLst/>
        </a:prstGeom>
        <a:solidFill>
          <a:schemeClr val="accent1">
            <a:shade val="90000"/>
            <a:hueOff val="403585"/>
            <a:satOff val="-15076"/>
            <a:lumOff val="2607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DD65FC-D5CA-43F6-8814-04D3CC84E4CF}">
      <dsp:nvSpPr>
        <dsp:cNvPr id="0" name=""/>
        <dsp:cNvSpPr/>
      </dsp:nvSpPr>
      <dsp:spPr>
        <a:xfrm>
          <a:off x="7614376" y="1107"/>
          <a:ext cx="2071756" cy="957565"/>
        </a:xfrm>
        <a:prstGeom prst="roundRect">
          <a:avLst>
            <a:gd name="adj" fmla="val 10000"/>
          </a:avLst>
        </a:prstGeom>
        <a:gradFill rotWithShape="0">
          <a:gsLst>
            <a:gs pos="0">
              <a:schemeClr val="accent1">
                <a:shade val="80000"/>
                <a:hueOff val="358668"/>
                <a:satOff val="-13687"/>
                <a:lumOff val="25348"/>
                <a:alphaOff val="0"/>
                <a:tint val="100000"/>
                <a:shade val="100000"/>
                <a:satMod val="130000"/>
              </a:schemeClr>
            </a:gs>
            <a:gs pos="100000">
              <a:schemeClr val="accent1">
                <a:shade val="80000"/>
                <a:hueOff val="358668"/>
                <a:satOff val="-13687"/>
                <a:lumOff val="253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C00000"/>
              </a:solidFill>
              <a:effectLst/>
            </a:rPr>
            <a:t>Phase 7 </a:t>
          </a:r>
          <a:r>
            <a:rPr lang="fr-FR" sz="1800" b="1" kern="1200" dirty="0">
              <a:solidFill>
                <a:schemeClr val="tx1"/>
              </a:solidFill>
              <a:effectLst/>
            </a:rPr>
            <a:t>présentation gd </a:t>
          </a:r>
          <a:r>
            <a:rPr lang="fr-FR" sz="1800" b="1" kern="1200" dirty="0" err="1">
              <a:solidFill>
                <a:schemeClr val="tx1"/>
              </a:solidFill>
              <a:effectLst/>
            </a:rPr>
            <a:t>gpe</a:t>
          </a:r>
          <a:endParaRPr lang="fr-FR" sz="1800" b="1" kern="1200" dirty="0">
            <a:solidFill>
              <a:schemeClr val="tx1"/>
            </a:solidFill>
            <a:effectLst/>
          </a:endParaRPr>
        </a:p>
      </dsp:txBody>
      <dsp:txXfrm>
        <a:off x="7642422" y="29153"/>
        <a:ext cx="2015664" cy="901473"/>
      </dsp:txXfrm>
    </dsp:sp>
    <dsp:sp modelId="{7495957C-6F70-4A3B-9657-E65A7846CC26}">
      <dsp:nvSpPr>
        <dsp:cNvPr id="0" name=""/>
        <dsp:cNvSpPr/>
      </dsp:nvSpPr>
      <dsp:spPr>
        <a:xfrm>
          <a:off x="7425130" y="1198064"/>
          <a:ext cx="2450250" cy="957565"/>
        </a:xfrm>
        <a:prstGeom prst="roundRect">
          <a:avLst>
            <a:gd name="adj" fmla="val 10000"/>
          </a:avLst>
        </a:prstGeom>
        <a:gradFill rotWithShape="0">
          <a:gsLst>
            <a:gs pos="0">
              <a:schemeClr val="accent1">
                <a:shade val="80000"/>
                <a:hueOff val="403501"/>
                <a:satOff val="-15398"/>
                <a:lumOff val="28517"/>
                <a:alphaOff val="0"/>
                <a:tint val="100000"/>
                <a:shade val="100000"/>
                <a:satMod val="130000"/>
              </a:schemeClr>
            </a:gs>
            <a:gs pos="100000">
              <a:schemeClr val="accent1">
                <a:shade val="80000"/>
                <a:hueOff val="403501"/>
                <a:satOff val="-15398"/>
                <a:lumOff val="285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C00000"/>
              </a:solidFill>
              <a:effectLst/>
            </a:rPr>
            <a:t>Phase 8</a:t>
          </a:r>
          <a:r>
            <a:rPr lang="fr-FR" sz="1800" b="1" kern="1200" dirty="0">
              <a:solidFill>
                <a:schemeClr val="tx1"/>
              </a:solidFill>
              <a:effectLst/>
            </a:rPr>
            <a:t> </a:t>
          </a:r>
        </a:p>
        <a:p>
          <a:pPr marL="0" lvl="0" indent="0" algn="ctr" defTabSz="800100">
            <a:lnSpc>
              <a:spcPct val="90000"/>
            </a:lnSpc>
            <a:spcBef>
              <a:spcPct val="0"/>
            </a:spcBef>
            <a:spcAft>
              <a:spcPct val="35000"/>
            </a:spcAft>
            <a:buNone/>
          </a:pPr>
          <a:r>
            <a:rPr lang="fr-FR" sz="1800" b="1" kern="1200" dirty="0">
              <a:solidFill>
                <a:schemeClr val="tx1"/>
              </a:solidFill>
              <a:effectLst/>
            </a:rPr>
            <a:t>Analyse méta gd </a:t>
          </a:r>
          <a:r>
            <a:rPr lang="fr-FR" sz="1800" b="1" kern="1200" dirty="0" err="1">
              <a:solidFill>
                <a:schemeClr val="tx1"/>
              </a:solidFill>
              <a:effectLst/>
            </a:rPr>
            <a:t>gpe</a:t>
          </a:r>
          <a:endParaRPr lang="fr-FR" sz="1800" b="1" kern="1200" dirty="0">
            <a:solidFill>
              <a:schemeClr val="tx1"/>
            </a:solidFill>
            <a:effectLst/>
          </a:endParaRPr>
        </a:p>
      </dsp:txBody>
      <dsp:txXfrm>
        <a:off x="7453176" y="1226110"/>
        <a:ext cx="2394158" cy="90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944CD-0883-4866-95BB-C2608508AEE7}">
      <dsp:nvSpPr>
        <dsp:cNvPr id="0" name=""/>
        <dsp:cNvSpPr/>
      </dsp:nvSpPr>
      <dsp:spPr>
        <a:xfrm rot="5400000">
          <a:off x="21252" y="873481"/>
          <a:ext cx="1017526" cy="122950"/>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A9E7ADA-7FAA-4383-A354-F8CD0243229A}">
      <dsp:nvSpPr>
        <dsp:cNvPr id="0" name=""/>
        <dsp:cNvSpPr/>
      </dsp:nvSpPr>
      <dsp:spPr>
        <a:xfrm>
          <a:off x="412423" y="221049"/>
          <a:ext cx="1047793" cy="819666"/>
        </a:xfrm>
        <a:prstGeom prst="roundRect">
          <a:avLst>
            <a:gd name="adj" fmla="val 10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0</a:t>
          </a:r>
        </a:p>
        <a:p>
          <a:pPr marL="0" lvl="0" indent="0" algn="ctr" defTabSz="800100">
            <a:lnSpc>
              <a:spcPct val="90000"/>
            </a:lnSpc>
            <a:spcBef>
              <a:spcPct val="0"/>
            </a:spcBef>
            <a:spcAft>
              <a:spcPct val="35000"/>
            </a:spcAft>
            <a:buNone/>
          </a:pPr>
          <a:r>
            <a:rPr lang="fr-FR" sz="1800" kern="1200" dirty="0"/>
            <a:t>règles</a:t>
          </a:r>
        </a:p>
      </dsp:txBody>
      <dsp:txXfrm>
        <a:off x="436430" y="245056"/>
        <a:ext cx="999779" cy="771652"/>
      </dsp:txXfrm>
    </dsp:sp>
    <dsp:sp modelId="{DDAB535C-A15A-41B6-8EB4-B8F1BFA7BF11}">
      <dsp:nvSpPr>
        <dsp:cNvPr id="0" name=""/>
        <dsp:cNvSpPr/>
      </dsp:nvSpPr>
      <dsp:spPr>
        <a:xfrm rot="5400000">
          <a:off x="21252" y="1898064"/>
          <a:ext cx="1017526" cy="122950"/>
        </a:xfrm>
        <a:prstGeom prst="rect">
          <a:avLst/>
        </a:prstGeom>
        <a:solidFill>
          <a:schemeClr val="accent1">
            <a:shade val="90000"/>
            <a:hueOff val="50448"/>
            <a:satOff val="-1885"/>
            <a:lumOff val="325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A12F68-AA80-4FBC-88A0-DDF04D9A5725}">
      <dsp:nvSpPr>
        <dsp:cNvPr id="0" name=""/>
        <dsp:cNvSpPr/>
      </dsp:nvSpPr>
      <dsp:spPr>
        <a:xfrm>
          <a:off x="189378" y="1245633"/>
          <a:ext cx="1493884" cy="819666"/>
        </a:xfrm>
        <a:prstGeom prst="roundRect">
          <a:avLst>
            <a:gd name="adj" fmla="val 10000"/>
          </a:avLst>
        </a:prstGeom>
        <a:gradFill rotWithShape="0">
          <a:gsLst>
            <a:gs pos="0">
              <a:schemeClr val="accent1">
                <a:shade val="80000"/>
                <a:hueOff val="44833"/>
                <a:satOff val="-1711"/>
                <a:lumOff val="3169"/>
                <a:alphaOff val="0"/>
                <a:tint val="100000"/>
                <a:shade val="100000"/>
                <a:satMod val="130000"/>
              </a:schemeClr>
            </a:gs>
            <a:gs pos="100000">
              <a:schemeClr val="accent1">
                <a:shade val="80000"/>
                <a:hueOff val="44833"/>
                <a:satOff val="-1711"/>
                <a:lumOff val="31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1 récit</a:t>
          </a:r>
        </a:p>
      </dsp:txBody>
      <dsp:txXfrm>
        <a:off x="213385" y="1269640"/>
        <a:ext cx="1445870" cy="771652"/>
      </dsp:txXfrm>
    </dsp:sp>
    <dsp:sp modelId="{ABBC7906-F77E-4E1D-9965-34059DF9D3D7}">
      <dsp:nvSpPr>
        <dsp:cNvPr id="0" name=""/>
        <dsp:cNvSpPr/>
      </dsp:nvSpPr>
      <dsp:spPr>
        <a:xfrm rot="5400000">
          <a:off x="21252" y="2922648"/>
          <a:ext cx="1017526" cy="122950"/>
        </a:xfrm>
        <a:prstGeom prst="rect">
          <a:avLst/>
        </a:prstGeom>
        <a:solidFill>
          <a:schemeClr val="accent1">
            <a:shade val="90000"/>
            <a:hueOff val="100896"/>
            <a:satOff val="-3769"/>
            <a:lumOff val="651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CE01928-9C4B-4BF1-B311-F3000DBF0C67}">
      <dsp:nvSpPr>
        <dsp:cNvPr id="0" name=""/>
        <dsp:cNvSpPr/>
      </dsp:nvSpPr>
      <dsp:spPr>
        <a:xfrm>
          <a:off x="339841" y="2270216"/>
          <a:ext cx="1192956" cy="819666"/>
        </a:xfrm>
        <a:prstGeom prst="roundRect">
          <a:avLst>
            <a:gd name="adj" fmla="val 10000"/>
          </a:avLst>
        </a:prstGeom>
        <a:gradFill rotWithShape="0">
          <a:gsLst>
            <a:gs pos="0">
              <a:schemeClr val="accent1">
                <a:shade val="80000"/>
                <a:hueOff val="89667"/>
                <a:satOff val="-3422"/>
                <a:lumOff val="6337"/>
                <a:alphaOff val="0"/>
                <a:tint val="100000"/>
                <a:shade val="100000"/>
                <a:satMod val="130000"/>
              </a:schemeClr>
            </a:gs>
            <a:gs pos="100000">
              <a:schemeClr val="accent1">
                <a:shade val="80000"/>
                <a:hueOff val="89667"/>
                <a:satOff val="-3422"/>
                <a:lumOff val="63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2</a:t>
          </a:r>
        </a:p>
        <a:p>
          <a:pPr marL="0" lvl="0" indent="0" algn="ctr" defTabSz="800100">
            <a:lnSpc>
              <a:spcPct val="90000"/>
            </a:lnSpc>
            <a:spcBef>
              <a:spcPct val="0"/>
            </a:spcBef>
            <a:spcAft>
              <a:spcPct val="35000"/>
            </a:spcAft>
            <a:buNone/>
          </a:pPr>
          <a:r>
            <a:rPr lang="fr-FR" sz="1800" kern="1200" dirty="0"/>
            <a:t>pistes</a:t>
          </a:r>
        </a:p>
      </dsp:txBody>
      <dsp:txXfrm>
        <a:off x="363848" y="2294223"/>
        <a:ext cx="1144942" cy="771652"/>
      </dsp:txXfrm>
    </dsp:sp>
    <dsp:sp modelId="{44A9C043-D541-4197-9A97-EF5794E7F241}">
      <dsp:nvSpPr>
        <dsp:cNvPr id="0" name=""/>
        <dsp:cNvSpPr/>
      </dsp:nvSpPr>
      <dsp:spPr>
        <a:xfrm>
          <a:off x="534850" y="3434940"/>
          <a:ext cx="2427359" cy="122950"/>
        </a:xfrm>
        <a:prstGeom prst="rect">
          <a:avLst/>
        </a:prstGeom>
        <a:solidFill>
          <a:schemeClr val="accent1">
            <a:shade val="90000"/>
            <a:hueOff val="151344"/>
            <a:satOff val="-5654"/>
            <a:lumOff val="97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C6D96B0-E7BC-4BC8-A260-340989FA2001}">
      <dsp:nvSpPr>
        <dsp:cNvPr id="0" name=""/>
        <dsp:cNvSpPr/>
      </dsp:nvSpPr>
      <dsp:spPr>
        <a:xfrm>
          <a:off x="390" y="3294800"/>
          <a:ext cx="1871859" cy="819666"/>
        </a:xfrm>
        <a:prstGeom prst="roundRect">
          <a:avLst>
            <a:gd name="adj" fmla="val 10000"/>
          </a:avLst>
        </a:prstGeom>
        <a:gradFill rotWithShape="0">
          <a:gsLst>
            <a:gs pos="0">
              <a:schemeClr val="accent1">
                <a:shade val="80000"/>
                <a:hueOff val="134500"/>
                <a:satOff val="-5133"/>
                <a:lumOff val="9506"/>
                <a:alphaOff val="0"/>
                <a:tint val="100000"/>
                <a:shade val="100000"/>
                <a:satMod val="130000"/>
              </a:schemeClr>
            </a:gs>
            <a:gs pos="100000">
              <a:schemeClr val="accent1">
                <a:shade val="80000"/>
                <a:hueOff val="134500"/>
                <a:satOff val="-5133"/>
                <a:lumOff val="95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3</a:t>
          </a:r>
        </a:p>
        <a:p>
          <a:pPr marL="0" lvl="0" indent="0" algn="ctr" defTabSz="800100">
            <a:lnSpc>
              <a:spcPct val="90000"/>
            </a:lnSpc>
            <a:spcBef>
              <a:spcPct val="0"/>
            </a:spcBef>
            <a:spcAft>
              <a:spcPct val="35000"/>
            </a:spcAft>
            <a:buNone/>
          </a:pPr>
          <a:r>
            <a:rPr lang="fr-FR" sz="1800" kern="1200" dirty="0"/>
            <a:t>questionnement</a:t>
          </a:r>
        </a:p>
        <a:p>
          <a:pPr marL="0" lvl="0" indent="0" algn="ctr" defTabSz="800100">
            <a:lnSpc>
              <a:spcPct val="90000"/>
            </a:lnSpc>
            <a:spcBef>
              <a:spcPct val="0"/>
            </a:spcBef>
            <a:spcAft>
              <a:spcPct val="35000"/>
            </a:spcAft>
            <a:buNone/>
          </a:pPr>
          <a:endParaRPr lang="fr-FR" sz="1800" kern="1200" dirty="0"/>
        </a:p>
      </dsp:txBody>
      <dsp:txXfrm>
        <a:off x="24397" y="3318807"/>
        <a:ext cx="1823845" cy="771652"/>
      </dsp:txXfrm>
    </dsp:sp>
    <dsp:sp modelId="{1A10E00E-E676-4B13-98CC-E621C462830C}">
      <dsp:nvSpPr>
        <dsp:cNvPr id="0" name=""/>
        <dsp:cNvSpPr/>
      </dsp:nvSpPr>
      <dsp:spPr>
        <a:xfrm rot="16200000">
          <a:off x="2456346" y="2922648"/>
          <a:ext cx="1017526" cy="122950"/>
        </a:xfrm>
        <a:prstGeom prst="rect">
          <a:avLst/>
        </a:prstGeom>
        <a:solidFill>
          <a:schemeClr val="accent1">
            <a:shade val="90000"/>
            <a:hueOff val="201792"/>
            <a:satOff val="-7538"/>
            <a:lumOff val="1303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A95186-98B1-4455-81F9-150924B746BE}">
      <dsp:nvSpPr>
        <dsp:cNvPr id="0" name=""/>
        <dsp:cNvSpPr/>
      </dsp:nvSpPr>
      <dsp:spPr>
        <a:xfrm>
          <a:off x="2810202" y="3294800"/>
          <a:ext cx="1122424" cy="819666"/>
        </a:xfrm>
        <a:prstGeom prst="roundRect">
          <a:avLst>
            <a:gd name="adj" fmla="val 10000"/>
          </a:avLst>
        </a:prstGeom>
        <a:gradFill rotWithShape="0">
          <a:gsLst>
            <a:gs pos="0">
              <a:schemeClr val="accent1">
                <a:shade val="80000"/>
                <a:hueOff val="179334"/>
                <a:satOff val="-6844"/>
                <a:lumOff val="12674"/>
                <a:alphaOff val="0"/>
                <a:tint val="100000"/>
                <a:shade val="100000"/>
                <a:satMod val="130000"/>
              </a:schemeClr>
            </a:gs>
            <a:gs pos="100000">
              <a:schemeClr val="accent1">
                <a:shade val="80000"/>
                <a:hueOff val="179334"/>
                <a:satOff val="-6844"/>
                <a:lumOff val="1267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4 </a:t>
          </a:r>
        </a:p>
        <a:p>
          <a:pPr marL="0" lvl="0" indent="0" algn="ctr" defTabSz="800100">
            <a:lnSpc>
              <a:spcPct val="90000"/>
            </a:lnSpc>
            <a:spcBef>
              <a:spcPct val="0"/>
            </a:spcBef>
            <a:spcAft>
              <a:spcPct val="35000"/>
            </a:spcAft>
            <a:buNone/>
          </a:pPr>
          <a:r>
            <a:rPr lang="fr-FR" sz="1800" kern="1200" dirty="0"/>
            <a:t>pistes</a:t>
          </a:r>
        </a:p>
      </dsp:txBody>
      <dsp:txXfrm>
        <a:off x="2834209" y="3318807"/>
        <a:ext cx="1074410" cy="771652"/>
      </dsp:txXfrm>
    </dsp:sp>
    <dsp:sp modelId="{4A2443D3-A7C8-48CC-B4F9-0366645CE0CB}">
      <dsp:nvSpPr>
        <dsp:cNvPr id="0" name=""/>
        <dsp:cNvSpPr/>
      </dsp:nvSpPr>
      <dsp:spPr>
        <a:xfrm rot="16200000">
          <a:off x="2456346" y="1898064"/>
          <a:ext cx="1017526" cy="122950"/>
        </a:xfrm>
        <a:prstGeom prst="rect">
          <a:avLst/>
        </a:prstGeom>
        <a:solidFill>
          <a:schemeClr val="accent1">
            <a:shade val="90000"/>
            <a:hueOff val="252240"/>
            <a:satOff val="-9423"/>
            <a:lumOff val="1629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144FBB-154F-43C7-B005-39FEC805FE5F}">
      <dsp:nvSpPr>
        <dsp:cNvPr id="0" name=""/>
        <dsp:cNvSpPr/>
      </dsp:nvSpPr>
      <dsp:spPr>
        <a:xfrm>
          <a:off x="2877701" y="2270216"/>
          <a:ext cx="987425" cy="819666"/>
        </a:xfrm>
        <a:prstGeom prst="roundRect">
          <a:avLst>
            <a:gd name="adj" fmla="val 10000"/>
          </a:avLst>
        </a:prstGeom>
        <a:gradFill rotWithShape="0">
          <a:gsLst>
            <a:gs pos="0">
              <a:schemeClr val="accent1">
                <a:shade val="80000"/>
                <a:hueOff val="224167"/>
                <a:satOff val="-8554"/>
                <a:lumOff val="15843"/>
                <a:alphaOff val="0"/>
                <a:tint val="100000"/>
                <a:shade val="100000"/>
                <a:satMod val="130000"/>
              </a:schemeClr>
            </a:gs>
            <a:gs pos="100000">
              <a:schemeClr val="accent1">
                <a:shade val="80000"/>
                <a:hueOff val="224167"/>
                <a:satOff val="-8554"/>
                <a:lumOff val="158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5 analyse</a:t>
          </a:r>
        </a:p>
      </dsp:txBody>
      <dsp:txXfrm>
        <a:off x="2901708" y="2294223"/>
        <a:ext cx="939411" cy="771652"/>
      </dsp:txXfrm>
    </dsp:sp>
    <dsp:sp modelId="{1C2B960C-C0D5-4CF1-B8BE-146E430A2A6F}">
      <dsp:nvSpPr>
        <dsp:cNvPr id="0" name=""/>
        <dsp:cNvSpPr/>
      </dsp:nvSpPr>
      <dsp:spPr>
        <a:xfrm rot="16221348">
          <a:off x="2462788" y="876276"/>
          <a:ext cx="1019013" cy="122950"/>
        </a:xfrm>
        <a:prstGeom prst="rect">
          <a:avLst/>
        </a:prstGeom>
        <a:solidFill>
          <a:schemeClr val="accent1">
            <a:shade val="90000"/>
            <a:hueOff val="302688"/>
            <a:satOff val="-11307"/>
            <a:lumOff val="1955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97EC9C0-4884-492A-B4EC-9582E01C1540}">
      <dsp:nvSpPr>
        <dsp:cNvPr id="0" name=""/>
        <dsp:cNvSpPr/>
      </dsp:nvSpPr>
      <dsp:spPr>
        <a:xfrm>
          <a:off x="2593058" y="1245633"/>
          <a:ext cx="1556711" cy="819666"/>
        </a:xfrm>
        <a:prstGeom prst="roundRect">
          <a:avLst>
            <a:gd name="adj" fmla="val 10000"/>
          </a:avLst>
        </a:prstGeom>
        <a:gradFill rotWithShape="0">
          <a:gsLst>
            <a:gs pos="0">
              <a:schemeClr val="accent1">
                <a:shade val="80000"/>
                <a:hueOff val="269001"/>
                <a:satOff val="-10265"/>
                <a:lumOff val="19011"/>
                <a:alphaOff val="0"/>
                <a:tint val="100000"/>
                <a:shade val="100000"/>
                <a:satMod val="130000"/>
              </a:schemeClr>
            </a:gs>
            <a:gs pos="100000">
              <a:schemeClr val="accent1">
                <a:shade val="80000"/>
                <a:hueOff val="269001"/>
                <a:satOff val="-10265"/>
                <a:lumOff val="190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5 bis </a:t>
          </a:r>
        </a:p>
        <a:p>
          <a:pPr marL="0" lvl="0" indent="0" algn="ctr" defTabSz="800100">
            <a:lnSpc>
              <a:spcPct val="90000"/>
            </a:lnSpc>
            <a:spcBef>
              <a:spcPct val="0"/>
            </a:spcBef>
            <a:spcAft>
              <a:spcPct val="35000"/>
            </a:spcAft>
            <a:buNone/>
          </a:pPr>
          <a:r>
            <a:rPr lang="fr-FR" sz="1800" kern="1200" dirty="0"/>
            <a:t>Partage neutralisé</a:t>
          </a:r>
        </a:p>
      </dsp:txBody>
      <dsp:txXfrm>
        <a:off x="2617065" y="1269640"/>
        <a:ext cx="1508697" cy="771652"/>
      </dsp:txXfrm>
    </dsp:sp>
    <dsp:sp modelId="{FFA20C70-7A4F-4C59-AFBC-CB15207BD12D}">
      <dsp:nvSpPr>
        <dsp:cNvPr id="0" name=""/>
        <dsp:cNvSpPr/>
      </dsp:nvSpPr>
      <dsp:spPr>
        <a:xfrm rot="21592380">
          <a:off x="2986287" y="363984"/>
          <a:ext cx="2522103" cy="122950"/>
        </a:xfrm>
        <a:prstGeom prst="rect">
          <a:avLst/>
        </a:prstGeom>
        <a:solidFill>
          <a:schemeClr val="accent1">
            <a:shade val="90000"/>
            <a:hueOff val="353137"/>
            <a:satOff val="-13192"/>
            <a:lumOff val="2281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0C100C-07B5-4312-9792-16511DD7B1FA}">
      <dsp:nvSpPr>
        <dsp:cNvPr id="0" name=""/>
        <dsp:cNvSpPr/>
      </dsp:nvSpPr>
      <dsp:spPr>
        <a:xfrm>
          <a:off x="2338832" y="226639"/>
          <a:ext cx="2096694" cy="819666"/>
        </a:xfrm>
        <a:prstGeom prst="roundRect">
          <a:avLst>
            <a:gd name="adj" fmla="val 10000"/>
          </a:avLst>
        </a:prstGeom>
        <a:gradFill rotWithShape="0">
          <a:gsLst>
            <a:gs pos="0">
              <a:schemeClr val="accent1">
                <a:shade val="80000"/>
                <a:hueOff val="313834"/>
                <a:satOff val="-11976"/>
                <a:lumOff val="22180"/>
                <a:alphaOff val="0"/>
                <a:tint val="100000"/>
                <a:shade val="100000"/>
                <a:satMod val="130000"/>
              </a:schemeClr>
            </a:gs>
            <a:gs pos="100000">
              <a:schemeClr val="accent1">
                <a:shade val="80000"/>
                <a:hueOff val="313834"/>
                <a:satOff val="-11976"/>
                <a:lumOff val="2218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6</a:t>
          </a:r>
        </a:p>
        <a:p>
          <a:pPr marL="0" lvl="0" indent="0" algn="ctr" defTabSz="800100">
            <a:lnSpc>
              <a:spcPct val="90000"/>
            </a:lnSpc>
            <a:spcBef>
              <a:spcPct val="0"/>
            </a:spcBef>
            <a:spcAft>
              <a:spcPct val="35000"/>
            </a:spcAft>
            <a:buNone/>
          </a:pPr>
          <a:r>
            <a:rPr lang="fr-FR" sz="1800" kern="1200" dirty="0"/>
            <a:t>Modélisation pt groupe</a:t>
          </a:r>
        </a:p>
      </dsp:txBody>
      <dsp:txXfrm>
        <a:off x="2362839" y="250646"/>
        <a:ext cx="2048680" cy="771652"/>
      </dsp:txXfrm>
    </dsp:sp>
    <dsp:sp modelId="{7798A325-DBF0-45B3-B94C-D48F239B752B}">
      <dsp:nvSpPr>
        <dsp:cNvPr id="0" name=""/>
        <dsp:cNvSpPr/>
      </dsp:nvSpPr>
      <dsp:spPr>
        <a:xfrm rot="5400000">
          <a:off x="5004206" y="873481"/>
          <a:ext cx="1017526" cy="122950"/>
        </a:xfrm>
        <a:prstGeom prst="rect">
          <a:avLst/>
        </a:prstGeom>
        <a:solidFill>
          <a:schemeClr val="accent1">
            <a:shade val="90000"/>
            <a:hueOff val="403585"/>
            <a:satOff val="-15076"/>
            <a:lumOff val="2607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DD65FC-D5CA-43F6-8814-04D3CC84E4CF}">
      <dsp:nvSpPr>
        <dsp:cNvPr id="0" name=""/>
        <dsp:cNvSpPr/>
      </dsp:nvSpPr>
      <dsp:spPr>
        <a:xfrm>
          <a:off x="5032571" y="221049"/>
          <a:ext cx="1773404" cy="819666"/>
        </a:xfrm>
        <a:prstGeom prst="roundRect">
          <a:avLst>
            <a:gd name="adj" fmla="val 10000"/>
          </a:avLst>
        </a:prstGeom>
        <a:gradFill rotWithShape="0">
          <a:gsLst>
            <a:gs pos="0">
              <a:schemeClr val="accent1">
                <a:shade val="80000"/>
                <a:hueOff val="358668"/>
                <a:satOff val="-13687"/>
                <a:lumOff val="25348"/>
                <a:alphaOff val="0"/>
                <a:tint val="100000"/>
                <a:shade val="100000"/>
                <a:satMod val="130000"/>
              </a:schemeClr>
            </a:gs>
            <a:gs pos="100000">
              <a:schemeClr val="accent1">
                <a:shade val="80000"/>
                <a:hueOff val="358668"/>
                <a:satOff val="-13687"/>
                <a:lumOff val="253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7 présentation</a:t>
          </a:r>
        </a:p>
      </dsp:txBody>
      <dsp:txXfrm>
        <a:off x="5056578" y="245056"/>
        <a:ext cx="1725390" cy="771652"/>
      </dsp:txXfrm>
    </dsp:sp>
    <dsp:sp modelId="{7495957C-6F70-4A3B-9657-E65A7846CC26}">
      <dsp:nvSpPr>
        <dsp:cNvPr id="0" name=""/>
        <dsp:cNvSpPr/>
      </dsp:nvSpPr>
      <dsp:spPr>
        <a:xfrm>
          <a:off x="4870578" y="1245633"/>
          <a:ext cx="2097391" cy="819666"/>
        </a:xfrm>
        <a:prstGeom prst="roundRect">
          <a:avLst>
            <a:gd name="adj" fmla="val 10000"/>
          </a:avLst>
        </a:prstGeom>
        <a:gradFill rotWithShape="0">
          <a:gsLst>
            <a:gs pos="0">
              <a:schemeClr val="accent1">
                <a:shade val="80000"/>
                <a:hueOff val="403501"/>
                <a:satOff val="-15398"/>
                <a:lumOff val="28517"/>
                <a:alphaOff val="0"/>
                <a:tint val="100000"/>
                <a:shade val="100000"/>
                <a:satMod val="130000"/>
              </a:schemeClr>
            </a:gs>
            <a:gs pos="100000">
              <a:schemeClr val="accent1">
                <a:shade val="80000"/>
                <a:hueOff val="403501"/>
                <a:satOff val="-15398"/>
                <a:lumOff val="285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Phase 8 </a:t>
          </a:r>
        </a:p>
        <a:p>
          <a:pPr marL="0" lvl="0" indent="0" algn="ctr" defTabSz="800100">
            <a:lnSpc>
              <a:spcPct val="90000"/>
            </a:lnSpc>
            <a:spcBef>
              <a:spcPct val="0"/>
            </a:spcBef>
            <a:spcAft>
              <a:spcPct val="35000"/>
            </a:spcAft>
            <a:buNone/>
          </a:pPr>
          <a:r>
            <a:rPr lang="fr-FR" sz="1800" kern="1200" dirty="0"/>
            <a:t>Analyse méta</a:t>
          </a:r>
        </a:p>
      </dsp:txBody>
      <dsp:txXfrm>
        <a:off x="4894585" y="1269640"/>
        <a:ext cx="2049377" cy="7716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161AE-BB14-44BB-9B9E-53E162A554AF}" type="datetimeFigureOut">
              <a:rPr lang="fr-FR" smtClean="0"/>
              <a:t>31/05/2019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2840E-A1EA-410D-A7A7-5A32910CDDFA}" type="slidenum">
              <a:rPr lang="fr-FR" smtClean="0"/>
              <a:t>‹N°›</a:t>
            </a:fld>
            <a:endParaRPr lang="fr-FR"/>
          </a:p>
        </p:txBody>
      </p:sp>
    </p:spTree>
    <p:extLst>
      <p:ext uri="{BB962C8B-B14F-4D97-AF65-F5344CB8AC3E}">
        <p14:creationId xmlns:p14="http://schemas.microsoft.com/office/powerpoint/2010/main" val="167685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62840E-A1EA-410D-A7A7-5A32910CDDFA}" type="slidenum">
              <a:rPr lang="fr-FR" smtClean="0"/>
              <a:t>4</a:t>
            </a:fld>
            <a:endParaRPr lang="fr-FR"/>
          </a:p>
        </p:txBody>
      </p:sp>
    </p:spTree>
    <p:extLst>
      <p:ext uri="{BB962C8B-B14F-4D97-AF65-F5344CB8AC3E}">
        <p14:creationId xmlns:p14="http://schemas.microsoft.com/office/powerpoint/2010/main" val="3976946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Tree>
    <p:extLst>
      <p:ext uri="{BB962C8B-B14F-4D97-AF65-F5344CB8AC3E}">
        <p14:creationId xmlns:p14="http://schemas.microsoft.com/office/powerpoint/2010/main" val="237081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Clr>
                <a:srgbClr val="FFFFFF"/>
              </a:buClr>
              <a:buSzPts val="2400"/>
              <a:buNone/>
              <a:defRPr>
                <a:solidFill>
                  <a:srgbClr val="FFFFFF"/>
                </a:solidFill>
              </a:defRPr>
            </a:lvl2pPr>
            <a:lvl3pPr lvl="2">
              <a:spcBef>
                <a:spcPts val="0"/>
              </a:spcBef>
              <a:spcAft>
                <a:spcPts val="0"/>
              </a:spcAft>
              <a:buClr>
                <a:srgbClr val="FFFFFF"/>
              </a:buClr>
              <a:buSzPts val="2400"/>
              <a:buNone/>
              <a:defRPr>
                <a:solidFill>
                  <a:srgbClr val="FFFFFF"/>
                </a:solidFill>
              </a:defRPr>
            </a:lvl3pPr>
            <a:lvl4pPr lvl="3">
              <a:spcBef>
                <a:spcPts val="0"/>
              </a:spcBef>
              <a:spcAft>
                <a:spcPts val="0"/>
              </a:spcAft>
              <a:buClr>
                <a:srgbClr val="FFFFFF"/>
              </a:buClr>
              <a:buSzPts val="2400"/>
              <a:buNone/>
              <a:defRPr>
                <a:solidFill>
                  <a:srgbClr val="FFFFFF"/>
                </a:solidFill>
              </a:defRPr>
            </a:lvl4pPr>
            <a:lvl5pPr lvl="4">
              <a:spcBef>
                <a:spcPts val="0"/>
              </a:spcBef>
              <a:spcAft>
                <a:spcPts val="0"/>
              </a:spcAft>
              <a:buClr>
                <a:srgbClr val="FFFFFF"/>
              </a:buClr>
              <a:buSzPts val="2400"/>
              <a:buNone/>
              <a:defRPr>
                <a:solidFill>
                  <a:srgbClr val="FFFFFF"/>
                </a:solidFill>
              </a:defRPr>
            </a:lvl5pPr>
            <a:lvl6pPr lvl="5">
              <a:spcBef>
                <a:spcPts val="0"/>
              </a:spcBef>
              <a:spcAft>
                <a:spcPts val="0"/>
              </a:spcAft>
              <a:buClr>
                <a:srgbClr val="FFFFFF"/>
              </a:buClr>
              <a:buSzPts val="2400"/>
              <a:buNone/>
              <a:defRPr>
                <a:solidFill>
                  <a:srgbClr val="FFFFFF"/>
                </a:solidFill>
              </a:defRPr>
            </a:lvl6pPr>
            <a:lvl7pPr lvl="6">
              <a:spcBef>
                <a:spcPts val="0"/>
              </a:spcBef>
              <a:spcAft>
                <a:spcPts val="0"/>
              </a:spcAft>
              <a:buClr>
                <a:srgbClr val="FFFFFF"/>
              </a:buClr>
              <a:buSzPts val="2400"/>
              <a:buNone/>
              <a:defRPr>
                <a:solidFill>
                  <a:srgbClr val="FFFFFF"/>
                </a:solidFill>
              </a:defRPr>
            </a:lvl7pPr>
            <a:lvl8pPr lvl="7">
              <a:spcBef>
                <a:spcPts val="0"/>
              </a:spcBef>
              <a:spcAft>
                <a:spcPts val="0"/>
              </a:spcAft>
              <a:buClr>
                <a:srgbClr val="FFFFFF"/>
              </a:buClr>
              <a:buSzPts val="2400"/>
              <a:buNone/>
              <a:defRPr>
                <a:solidFill>
                  <a:srgbClr val="FFFFFF"/>
                </a:solidFill>
              </a:defRPr>
            </a:lvl8pPr>
            <a:lvl9pPr lvl="8">
              <a:spcBef>
                <a:spcPts val="0"/>
              </a:spcBef>
              <a:spcAft>
                <a:spcPts val="0"/>
              </a:spcAft>
              <a:buClr>
                <a:srgbClr val="FFFFFF"/>
              </a:buClr>
              <a:buSzPts val="2400"/>
              <a:buNone/>
              <a:defRPr>
                <a:solidFill>
                  <a:srgbClr val="FFFFFF"/>
                </a:solidFill>
              </a:defRPr>
            </a:lvl9pPr>
          </a:lstStyle>
          <a:p>
            <a:r>
              <a:rPr lang="fr-FR"/>
              <a:t>Modifiez le style du titre</a:t>
            </a:r>
            <a:endParaRPr/>
          </a:p>
        </p:txBody>
      </p:sp>
      <p:sp>
        <p:nvSpPr>
          <p:cNvPr id="43" name="Google Shape;43;p11"/>
          <p:cNvSpPr txBox="1">
            <a:spLocks noGrp="1"/>
          </p:cNvSpPr>
          <p:nvPr>
            <p:ph type="body" idx="1"/>
          </p:nvPr>
        </p:nvSpPr>
        <p:spPr>
          <a:xfrm>
            <a:off x="1215600" y="1600200"/>
            <a:ext cx="9760800" cy="4967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pPr lvl="0"/>
            <a:r>
              <a:rPr lang="fr-FR"/>
              <a:t>Modifiez les styles du texte du masque</a:t>
            </a:r>
          </a:p>
        </p:txBody>
      </p:sp>
      <p:sp>
        <p:nvSpPr>
          <p:cNvPr id="44" name="Google Shape;44;p11"/>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429050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Clr>
                <a:srgbClr val="FFFFFF"/>
              </a:buClr>
              <a:buSzPts val="2400"/>
              <a:buNone/>
              <a:defRPr>
                <a:solidFill>
                  <a:srgbClr val="FFFFFF"/>
                </a:solidFill>
              </a:defRPr>
            </a:lvl2pPr>
            <a:lvl3pPr lvl="2">
              <a:spcBef>
                <a:spcPts val="0"/>
              </a:spcBef>
              <a:spcAft>
                <a:spcPts val="0"/>
              </a:spcAft>
              <a:buClr>
                <a:srgbClr val="FFFFFF"/>
              </a:buClr>
              <a:buSzPts val="2400"/>
              <a:buNone/>
              <a:defRPr>
                <a:solidFill>
                  <a:srgbClr val="FFFFFF"/>
                </a:solidFill>
              </a:defRPr>
            </a:lvl3pPr>
            <a:lvl4pPr lvl="3">
              <a:spcBef>
                <a:spcPts val="0"/>
              </a:spcBef>
              <a:spcAft>
                <a:spcPts val="0"/>
              </a:spcAft>
              <a:buClr>
                <a:srgbClr val="FFFFFF"/>
              </a:buClr>
              <a:buSzPts val="2400"/>
              <a:buNone/>
              <a:defRPr>
                <a:solidFill>
                  <a:srgbClr val="FFFFFF"/>
                </a:solidFill>
              </a:defRPr>
            </a:lvl4pPr>
            <a:lvl5pPr lvl="4">
              <a:spcBef>
                <a:spcPts val="0"/>
              </a:spcBef>
              <a:spcAft>
                <a:spcPts val="0"/>
              </a:spcAft>
              <a:buClr>
                <a:srgbClr val="FFFFFF"/>
              </a:buClr>
              <a:buSzPts val="2400"/>
              <a:buNone/>
              <a:defRPr>
                <a:solidFill>
                  <a:srgbClr val="FFFFFF"/>
                </a:solidFill>
              </a:defRPr>
            </a:lvl5pPr>
            <a:lvl6pPr lvl="5">
              <a:spcBef>
                <a:spcPts val="0"/>
              </a:spcBef>
              <a:spcAft>
                <a:spcPts val="0"/>
              </a:spcAft>
              <a:buClr>
                <a:srgbClr val="FFFFFF"/>
              </a:buClr>
              <a:buSzPts val="2400"/>
              <a:buNone/>
              <a:defRPr>
                <a:solidFill>
                  <a:srgbClr val="FFFFFF"/>
                </a:solidFill>
              </a:defRPr>
            </a:lvl6pPr>
            <a:lvl7pPr lvl="6">
              <a:spcBef>
                <a:spcPts val="0"/>
              </a:spcBef>
              <a:spcAft>
                <a:spcPts val="0"/>
              </a:spcAft>
              <a:buClr>
                <a:srgbClr val="FFFFFF"/>
              </a:buClr>
              <a:buSzPts val="2400"/>
              <a:buNone/>
              <a:defRPr>
                <a:solidFill>
                  <a:srgbClr val="FFFFFF"/>
                </a:solidFill>
              </a:defRPr>
            </a:lvl7pPr>
            <a:lvl8pPr lvl="7">
              <a:spcBef>
                <a:spcPts val="0"/>
              </a:spcBef>
              <a:spcAft>
                <a:spcPts val="0"/>
              </a:spcAft>
              <a:buClr>
                <a:srgbClr val="FFFFFF"/>
              </a:buClr>
              <a:buSzPts val="2400"/>
              <a:buNone/>
              <a:defRPr>
                <a:solidFill>
                  <a:srgbClr val="FFFFFF"/>
                </a:solidFill>
              </a:defRPr>
            </a:lvl8pPr>
            <a:lvl9pPr lvl="8">
              <a:spcBef>
                <a:spcPts val="0"/>
              </a:spcBef>
              <a:spcAft>
                <a:spcPts val="0"/>
              </a:spcAft>
              <a:buClr>
                <a:srgbClr val="FFFFFF"/>
              </a:buClr>
              <a:buSzPts val="2400"/>
              <a:buNone/>
              <a:defRPr>
                <a:solidFill>
                  <a:srgbClr val="FFFFFF"/>
                </a:solidFill>
              </a:defRPr>
            </a:lvl9pPr>
          </a:lstStyle>
          <a:p>
            <a:r>
              <a:rPr lang="fr-FR"/>
              <a:t>Modifiez le style du titre</a:t>
            </a:r>
            <a:endParaRPr/>
          </a:p>
        </p:txBody>
      </p:sp>
      <p:sp>
        <p:nvSpPr>
          <p:cNvPr id="47" name="Google Shape;47;p12"/>
          <p:cNvSpPr txBox="1">
            <a:spLocks noGrp="1"/>
          </p:cNvSpPr>
          <p:nvPr>
            <p:ph type="body" idx="1"/>
          </p:nvPr>
        </p:nvSpPr>
        <p:spPr>
          <a:xfrm>
            <a:off x="1073064" y="1600200"/>
            <a:ext cx="48760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pPr lvl="0"/>
            <a:r>
              <a:rPr lang="fr-FR"/>
              <a:t>Modifiez les styles du texte du masque</a:t>
            </a:r>
          </a:p>
        </p:txBody>
      </p:sp>
      <p:sp>
        <p:nvSpPr>
          <p:cNvPr id="48" name="Google Shape;48;p12"/>
          <p:cNvSpPr txBox="1">
            <a:spLocks noGrp="1"/>
          </p:cNvSpPr>
          <p:nvPr>
            <p:ph type="body" idx="2"/>
          </p:nvPr>
        </p:nvSpPr>
        <p:spPr>
          <a:xfrm>
            <a:off x="6242936" y="1600200"/>
            <a:ext cx="48760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pPr lvl="0"/>
            <a:r>
              <a:rPr lang="fr-FR"/>
              <a:t>Modifiez les styles du texte du masque</a:t>
            </a:r>
          </a:p>
        </p:txBody>
      </p:sp>
      <p:sp>
        <p:nvSpPr>
          <p:cNvPr id="49" name="Google Shape;49;p12"/>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261277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None/>
              <a:defRPr>
                <a:solidFill>
                  <a:srgbClr val="FFFFFF"/>
                </a:solidFill>
              </a:defRPr>
            </a:lvl2pPr>
            <a:lvl3pPr lvl="2" rtl="0">
              <a:spcBef>
                <a:spcPts val="0"/>
              </a:spcBef>
              <a:spcAft>
                <a:spcPts val="0"/>
              </a:spcAft>
              <a:buClr>
                <a:srgbClr val="FFFFFF"/>
              </a:buClr>
              <a:buSzPts val="2400"/>
              <a:buNone/>
              <a:defRPr>
                <a:solidFill>
                  <a:srgbClr val="FFFFFF"/>
                </a:solidFill>
              </a:defRPr>
            </a:lvl3pPr>
            <a:lvl4pPr lvl="3" rtl="0">
              <a:spcBef>
                <a:spcPts val="0"/>
              </a:spcBef>
              <a:spcAft>
                <a:spcPts val="0"/>
              </a:spcAft>
              <a:buClr>
                <a:srgbClr val="FFFFFF"/>
              </a:buClr>
              <a:buSzPts val="2400"/>
              <a:buNone/>
              <a:defRPr>
                <a:solidFill>
                  <a:srgbClr val="FFFFFF"/>
                </a:solidFill>
              </a:defRPr>
            </a:lvl4pPr>
            <a:lvl5pPr lvl="4" rtl="0">
              <a:spcBef>
                <a:spcPts val="0"/>
              </a:spcBef>
              <a:spcAft>
                <a:spcPts val="0"/>
              </a:spcAft>
              <a:buClr>
                <a:srgbClr val="FFFFFF"/>
              </a:buClr>
              <a:buSzPts val="2400"/>
              <a:buNone/>
              <a:defRPr>
                <a:solidFill>
                  <a:srgbClr val="FFFFFF"/>
                </a:solidFill>
              </a:defRPr>
            </a:lvl5pPr>
            <a:lvl6pPr lvl="5" rtl="0">
              <a:spcBef>
                <a:spcPts val="0"/>
              </a:spcBef>
              <a:spcAft>
                <a:spcPts val="0"/>
              </a:spcAft>
              <a:buClr>
                <a:srgbClr val="FFFFFF"/>
              </a:buClr>
              <a:buSzPts val="2400"/>
              <a:buNone/>
              <a:defRPr>
                <a:solidFill>
                  <a:srgbClr val="FFFFFF"/>
                </a:solidFill>
              </a:defRPr>
            </a:lvl6pPr>
            <a:lvl7pPr lvl="6" rtl="0">
              <a:spcBef>
                <a:spcPts val="0"/>
              </a:spcBef>
              <a:spcAft>
                <a:spcPts val="0"/>
              </a:spcAft>
              <a:buClr>
                <a:srgbClr val="FFFFFF"/>
              </a:buClr>
              <a:buSzPts val="2400"/>
              <a:buNone/>
              <a:defRPr>
                <a:solidFill>
                  <a:srgbClr val="FFFFFF"/>
                </a:solidFill>
              </a:defRPr>
            </a:lvl7pPr>
            <a:lvl8pPr lvl="7" rtl="0">
              <a:spcBef>
                <a:spcPts val="0"/>
              </a:spcBef>
              <a:spcAft>
                <a:spcPts val="0"/>
              </a:spcAft>
              <a:buClr>
                <a:srgbClr val="FFFFFF"/>
              </a:buClr>
              <a:buSzPts val="2400"/>
              <a:buNone/>
              <a:defRPr>
                <a:solidFill>
                  <a:srgbClr val="FFFFFF"/>
                </a:solidFill>
              </a:defRPr>
            </a:lvl8pPr>
            <a:lvl9pPr lvl="8" rtl="0">
              <a:spcBef>
                <a:spcPts val="0"/>
              </a:spcBef>
              <a:spcAft>
                <a:spcPts val="0"/>
              </a:spcAft>
              <a:buClr>
                <a:srgbClr val="FFFFFF"/>
              </a:buClr>
              <a:buSzPts val="2400"/>
              <a:buNone/>
              <a:defRPr>
                <a:solidFill>
                  <a:srgbClr val="FFFFFF"/>
                </a:solidFill>
              </a:defRPr>
            </a:lvl9pPr>
          </a:lstStyle>
          <a:p>
            <a:r>
              <a:rPr lang="fr-FR"/>
              <a:t>Modifiez le style du titre</a:t>
            </a:r>
            <a:endParaRPr/>
          </a:p>
        </p:txBody>
      </p:sp>
      <p:sp>
        <p:nvSpPr>
          <p:cNvPr id="52" name="Google Shape;52;p13"/>
          <p:cNvSpPr txBox="1">
            <a:spLocks noGrp="1"/>
          </p:cNvSpPr>
          <p:nvPr>
            <p:ph type="body" idx="1"/>
          </p:nvPr>
        </p:nvSpPr>
        <p:spPr>
          <a:xfrm>
            <a:off x="652379" y="1600200"/>
            <a:ext cx="35092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fr-FR"/>
              <a:t>Modifiez les styles du texte du masque</a:t>
            </a:r>
          </a:p>
        </p:txBody>
      </p:sp>
      <p:sp>
        <p:nvSpPr>
          <p:cNvPr id="53" name="Google Shape;53;p13"/>
          <p:cNvSpPr txBox="1">
            <a:spLocks noGrp="1"/>
          </p:cNvSpPr>
          <p:nvPr>
            <p:ph type="body" idx="2"/>
          </p:nvPr>
        </p:nvSpPr>
        <p:spPr>
          <a:xfrm>
            <a:off x="4341400" y="1600200"/>
            <a:ext cx="35092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fr-FR"/>
              <a:t>Modifiez les styles du texte du masque</a:t>
            </a:r>
          </a:p>
        </p:txBody>
      </p:sp>
      <p:sp>
        <p:nvSpPr>
          <p:cNvPr id="54" name="Google Shape;54;p13"/>
          <p:cNvSpPr txBox="1">
            <a:spLocks noGrp="1"/>
          </p:cNvSpPr>
          <p:nvPr>
            <p:ph type="body" idx="3"/>
          </p:nvPr>
        </p:nvSpPr>
        <p:spPr>
          <a:xfrm>
            <a:off x="8030421" y="1600200"/>
            <a:ext cx="35092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fr-FR"/>
              <a:t>Modifiez les styles du texte du masque</a:t>
            </a:r>
          </a:p>
        </p:txBody>
      </p:sp>
      <p:sp>
        <p:nvSpPr>
          <p:cNvPr id="55" name="Google Shape;55;p13"/>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57580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fr-FR"/>
              <a:t>Modifiez le style du titre</a:t>
            </a:r>
            <a:endParaRPr/>
          </a:p>
        </p:txBody>
      </p:sp>
      <p:sp>
        <p:nvSpPr>
          <p:cNvPr id="58" name="Google Shape;58;p14"/>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35351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609600" y="5875079"/>
            <a:ext cx="10972800" cy="6927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pPr lvl="0"/>
            <a:r>
              <a:rPr lang="fr-FR"/>
              <a:t>Modifiez les styles du texte du masque</a:t>
            </a:r>
          </a:p>
        </p:txBody>
      </p:sp>
      <p:sp>
        <p:nvSpPr>
          <p:cNvPr id="61" name="Google Shape;61;p15"/>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939184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57831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r>
              <a:rPr lang="fr-FR"/>
              <a:t>vacher@univ-corse.fr</a:t>
            </a:r>
          </a:p>
        </p:txBody>
      </p:sp>
      <p:sp>
        <p:nvSpPr>
          <p:cNvPr id="6" name="Espace réservé du numéro de diapositive 5"/>
          <p:cNvSpPr>
            <a:spLocks noGrp="1"/>
          </p:cNvSpPr>
          <p:nvPr>
            <p:ph type="sldNum" sz="quarter" idx="12"/>
          </p:nvPr>
        </p:nvSpPr>
        <p:spPr/>
        <p:txBody>
          <a:bodyPr/>
          <a:lstStyle/>
          <a:p>
            <a:fld id="{AEDAE3F4-A7D4-4069-B0EE-13011DE509D6}" type="slidenum">
              <a:rPr lang="fr-FR" smtClean="0"/>
              <a:t>‹N°›</a:t>
            </a:fld>
            <a:endParaRPr lang="fr-FR"/>
          </a:p>
        </p:txBody>
      </p:sp>
    </p:spTree>
    <p:extLst>
      <p:ext uri="{BB962C8B-B14F-4D97-AF65-F5344CB8AC3E}">
        <p14:creationId xmlns:p14="http://schemas.microsoft.com/office/powerpoint/2010/main" val="86597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blue" type="title" preserve="1">
  <p:cSld name="Title blu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8"/>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Tree>
    <p:extLst>
      <p:ext uri="{BB962C8B-B14F-4D97-AF65-F5344CB8AC3E}">
        <p14:creationId xmlns:p14="http://schemas.microsoft.com/office/powerpoint/2010/main" val="2124128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red" preserve="1">
  <p:cSld name="Title red">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
        <p:nvSpPr>
          <p:cNvPr id="72" name="Google Shape;72;p19"/>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44301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yellow" preserve="1">
  <p:cSld name="Title yellow">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20"/>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
        <p:nvSpPr>
          <p:cNvPr id="75" name="Google Shape;75;p20"/>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2274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
        <p:nvSpPr>
          <p:cNvPr id="13" name="Google Shape;13;p3"/>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029993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red" preserve="1">
  <p:cSld name="Subtitle red">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1"/>
          <p:cNvSpPr txBox="1">
            <a:spLocks noGrp="1"/>
          </p:cNvSpPr>
          <p:nvPr>
            <p:ph type="ctrTitle"/>
          </p:nvPr>
        </p:nvSpPr>
        <p:spPr>
          <a:xfrm>
            <a:off x="2076400" y="2187325"/>
            <a:ext cx="80392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78" name="Google Shape;78;p21"/>
          <p:cNvSpPr txBox="1">
            <a:spLocks noGrp="1"/>
          </p:cNvSpPr>
          <p:nvPr>
            <p:ph type="subTitle" idx="1"/>
          </p:nvPr>
        </p:nvSpPr>
        <p:spPr>
          <a:xfrm>
            <a:off x="2076400" y="3558146"/>
            <a:ext cx="80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fr-FR"/>
              <a:t>Modifiez le style des sous-titres du masque</a:t>
            </a:r>
            <a:endParaRPr/>
          </a:p>
        </p:txBody>
      </p:sp>
      <p:sp>
        <p:nvSpPr>
          <p:cNvPr id="79" name="Google Shape;79;p21"/>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66371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blue" preserve="1">
  <p:cSld name="Subtitle blue">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ctrTitle"/>
          </p:nvPr>
        </p:nvSpPr>
        <p:spPr>
          <a:xfrm>
            <a:off x="2076400" y="2187325"/>
            <a:ext cx="80392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82" name="Google Shape;82;p22"/>
          <p:cNvSpPr txBox="1">
            <a:spLocks noGrp="1"/>
          </p:cNvSpPr>
          <p:nvPr>
            <p:ph type="subTitle" idx="1"/>
          </p:nvPr>
        </p:nvSpPr>
        <p:spPr>
          <a:xfrm>
            <a:off x="2076400" y="3558146"/>
            <a:ext cx="80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fr-FR"/>
              <a:t>Modifiez le style des sous-titres du masque</a:t>
            </a:r>
            <a:endParaRPr/>
          </a:p>
        </p:txBody>
      </p:sp>
      <p:sp>
        <p:nvSpPr>
          <p:cNvPr id="83" name="Google Shape;83;p22"/>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065717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yellow" preserve="1">
  <p:cSld name="Subtitle yellow">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3"/>
          <p:cNvSpPr txBox="1">
            <a:spLocks noGrp="1"/>
          </p:cNvSpPr>
          <p:nvPr>
            <p:ph type="ctrTitle"/>
          </p:nvPr>
        </p:nvSpPr>
        <p:spPr>
          <a:xfrm>
            <a:off x="2076400" y="2187325"/>
            <a:ext cx="80392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86" name="Google Shape;86;p23"/>
          <p:cNvSpPr txBox="1">
            <a:spLocks noGrp="1"/>
          </p:cNvSpPr>
          <p:nvPr>
            <p:ph type="subTitle" idx="1"/>
          </p:nvPr>
        </p:nvSpPr>
        <p:spPr>
          <a:xfrm>
            <a:off x="2076400" y="3558146"/>
            <a:ext cx="80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fr-FR"/>
              <a:t>Modifiez le style des sous-titres du masque</a:t>
            </a:r>
            <a:endParaRPr/>
          </a:p>
        </p:txBody>
      </p:sp>
      <p:sp>
        <p:nvSpPr>
          <p:cNvPr id="87" name="Google Shape;87;p23"/>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10371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yellow" preserve="1">
  <p:cSld name="Quote yellow">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4"/>
          <p:cNvSpPr txBox="1">
            <a:spLocks noGrp="1"/>
          </p:cNvSpPr>
          <p:nvPr>
            <p:ph type="body" idx="1"/>
          </p:nvPr>
        </p:nvSpPr>
        <p:spPr>
          <a:xfrm>
            <a:off x="1472400" y="3034800"/>
            <a:ext cx="92472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fr-FR"/>
              <a:t>Modifiez les styles du texte du masque</a:t>
            </a:r>
          </a:p>
        </p:txBody>
      </p:sp>
      <p:sp>
        <p:nvSpPr>
          <p:cNvPr id="90" name="Google Shape;90;p24"/>
          <p:cNvSpPr txBox="1"/>
          <p:nvPr/>
        </p:nvSpPr>
        <p:spPr>
          <a:xfrm>
            <a:off x="4791200" y="1711768"/>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E344D"/>
                </a:solidFill>
                <a:latin typeface="Permanent Marker"/>
                <a:ea typeface="Permanent Marker"/>
                <a:cs typeface="Permanent Marker"/>
                <a:sym typeface="Permanent Marker"/>
              </a:rPr>
              <a:t>“</a:t>
            </a:r>
            <a:endParaRPr sz="9600">
              <a:solidFill>
                <a:srgbClr val="FE344D"/>
              </a:solidFill>
              <a:latin typeface="Permanent Marker"/>
              <a:ea typeface="Permanent Marker"/>
              <a:cs typeface="Permanent Marker"/>
              <a:sym typeface="Permanent Marker"/>
            </a:endParaRPr>
          </a:p>
        </p:txBody>
      </p:sp>
      <p:sp>
        <p:nvSpPr>
          <p:cNvPr id="91" name="Google Shape;91;p24"/>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37104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red" preserve="1">
  <p:cSld name="Quote red">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1472400" y="3034800"/>
            <a:ext cx="92472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fr-FR"/>
              <a:t>Modifiez les styles du texte du masque</a:t>
            </a:r>
          </a:p>
        </p:txBody>
      </p:sp>
      <p:sp>
        <p:nvSpPr>
          <p:cNvPr id="94" name="Google Shape;94;p25"/>
          <p:cNvSpPr txBox="1"/>
          <p:nvPr/>
        </p:nvSpPr>
        <p:spPr>
          <a:xfrm>
            <a:off x="4791200" y="1322831"/>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198AD"/>
                </a:solidFill>
                <a:latin typeface="Permanent Marker"/>
                <a:ea typeface="Permanent Marker"/>
                <a:cs typeface="Permanent Marker"/>
                <a:sym typeface="Permanent Marker"/>
              </a:rPr>
              <a:t>“</a:t>
            </a:r>
            <a:endParaRPr sz="9600">
              <a:solidFill>
                <a:srgbClr val="0198AD"/>
              </a:solidFill>
              <a:latin typeface="Permanent Marker"/>
              <a:ea typeface="Permanent Marker"/>
              <a:cs typeface="Permanent Marker"/>
              <a:sym typeface="Permanent Marker"/>
            </a:endParaRPr>
          </a:p>
        </p:txBody>
      </p:sp>
      <p:sp>
        <p:nvSpPr>
          <p:cNvPr id="95" name="Google Shape;95;p25"/>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424956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blue" preserve="1">
  <p:cSld name="Quote blue">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6"/>
          <p:cNvSpPr txBox="1">
            <a:spLocks noGrp="1"/>
          </p:cNvSpPr>
          <p:nvPr>
            <p:ph type="body" idx="1"/>
          </p:nvPr>
        </p:nvSpPr>
        <p:spPr>
          <a:xfrm>
            <a:off x="1472400" y="3034800"/>
            <a:ext cx="92472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fr-FR"/>
              <a:t>Modifiez les styles du texte du masque</a:t>
            </a:r>
          </a:p>
        </p:txBody>
      </p:sp>
      <p:sp>
        <p:nvSpPr>
          <p:cNvPr id="98" name="Google Shape;98;p26"/>
          <p:cNvSpPr txBox="1"/>
          <p:nvPr/>
        </p:nvSpPr>
        <p:spPr>
          <a:xfrm>
            <a:off x="4791200" y="1711768"/>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5A500"/>
                </a:solidFill>
                <a:latin typeface="Permanent Marker"/>
                <a:ea typeface="Permanent Marker"/>
                <a:cs typeface="Permanent Marker"/>
                <a:sym typeface="Permanent Marker"/>
              </a:rPr>
              <a:t>“</a:t>
            </a:r>
            <a:endParaRPr sz="9600">
              <a:solidFill>
                <a:srgbClr val="F5A500"/>
              </a:solidFill>
              <a:latin typeface="Permanent Marker"/>
              <a:ea typeface="Permanent Marker"/>
              <a:cs typeface="Permanent Marker"/>
              <a:sym typeface="Permanent Marker"/>
            </a:endParaRPr>
          </a:p>
        </p:txBody>
      </p:sp>
      <p:sp>
        <p:nvSpPr>
          <p:cNvPr id="99" name="Google Shape;99;p26"/>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353806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None/>
              <a:defRPr>
                <a:solidFill>
                  <a:srgbClr val="FFFFFF"/>
                </a:solidFill>
              </a:defRPr>
            </a:lvl2pPr>
            <a:lvl3pPr lvl="2" rtl="0">
              <a:spcBef>
                <a:spcPts val="0"/>
              </a:spcBef>
              <a:spcAft>
                <a:spcPts val="0"/>
              </a:spcAft>
              <a:buClr>
                <a:srgbClr val="FFFFFF"/>
              </a:buClr>
              <a:buSzPts val="2400"/>
              <a:buNone/>
              <a:defRPr>
                <a:solidFill>
                  <a:srgbClr val="FFFFFF"/>
                </a:solidFill>
              </a:defRPr>
            </a:lvl3pPr>
            <a:lvl4pPr lvl="3" rtl="0">
              <a:spcBef>
                <a:spcPts val="0"/>
              </a:spcBef>
              <a:spcAft>
                <a:spcPts val="0"/>
              </a:spcAft>
              <a:buClr>
                <a:srgbClr val="FFFFFF"/>
              </a:buClr>
              <a:buSzPts val="2400"/>
              <a:buNone/>
              <a:defRPr>
                <a:solidFill>
                  <a:srgbClr val="FFFFFF"/>
                </a:solidFill>
              </a:defRPr>
            </a:lvl4pPr>
            <a:lvl5pPr lvl="4" rtl="0">
              <a:spcBef>
                <a:spcPts val="0"/>
              </a:spcBef>
              <a:spcAft>
                <a:spcPts val="0"/>
              </a:spcAft>
              <a:buClr>
                <a:srgbClr val="FFFFFF"/>
              </a:buClr>
              <a:buSzPts val="2400"/>
              <a:buNone/>
              <a:defRPr>
                <a:solidFill>
                  <a:srgbClr val="FFFFFF"/>
                </a:solidFill>
              </a:defRPr>
            </a:lvl5pPr>
            <a:lvl6pPr lvl="5" rtl="0">
              <a:spcBef>
                <a:spcPts val="0"/>
              </a:spcBef>
              <a:spcAft>
                <a:spcPts val="0"/>
              </a:spcAft>
              <a:buClr>
                <a:srgbClr val="FFFFFF"/>
              </a:buClr>
              <a:buSzPts val="2400"/>
              <a:buNone/>
              <a:defRPr>
                <a:solidFill>
                  <a:srgbClr val="FFFFFF"/>
                </a:solidFill>
              </a:defRPr>
            </a:lvl6pPr>
            <a:lvl7pPr lvl="6" rtl="0">
              <a:spcBef>
                <a:spcPts val="0"/>
              </a:spcBef>
              <a:spcAft>
                <a:spcPts val="0"/>
              </a:spcAft>
              <a:buClr>
                <a:srgbClr val="FFFFFF"/>
              </a:buClr>
              <a:buSzPts val="2400"/>
              <a:buNone/>
              <a:defRPr>
                <a:solidFill>
                  <a:srgbClr val="FFFFFF"/>
                </a:solidFill>
              </a:defRPr>
            </a:lvl7pPr>
            <a:lvl8pPr lvl="7" rtl="0">
              <a:spcBef>
                <a:spcPts val="0"/>
              </a:spcBef>
              <a:spcAft>
                <a:spcPts val="0"/>
              </a:spcAft>
              <a:buClr>
                <a:srgbClr val="FFFFFF"/>
              </a:buClr>
              <a:buSzPts val="2400"/>
              <a:buNone/>
              <a:defRPr>
                <a:solidFill>
                  <a:srgbClr val="FFFFFF"/>
                </a:solidFill>
              </a:defRPr>
            </a:lvl8pPr>
            <a:lvl9pPr lvl="8" rtl="0">
              <a:spcBef>
                <a:spcPts val="0"/>
              </a:spcBef>
              <a:spcAft>
                <a:spcPts val="0"/>
              </a:spcAft>
              <a:buClr>
                <a:srgbClr val="FFFFFF"/>
              </a:buClr>
              <a:buSzPts val="2400"/>
              <a:buNone/>
              <a:defRPr>
                <a:solidFill>
                  <a:srgbClr val="FFFFFF"/>
                </a:solidFill>
              </a:defRPr>
            </a:lvl9pPr>
          </a:lstStyle>
          <a:p>
            <a:r>
              <a:rPr lang="fr-FR"/>
              <a:t>Modifiez le style du titre</a:t>
            </a:r>
            <a:endParaRPr/>
          </a:p>
        </p:txBody>
      </p:sp>
      <p:sp>
        <p:nvSpPr>
          <p:cNvPr id="102" name="Google Shape;102;p27"/>
          <p:cNvSpPr txBox="1">
            <a:spLocks noGrp="1"/>
          </p:cNvSpPr>
          <p:nvPr>
            <p:ph type="body" idx="1"/>
          </p:nvPr>
        </p:nvSpPr>
        <p:spPr>
          <a:xfrm>
            <a:off x="1215600" y="1600200"/>
            <a:ext cx="97608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fr-FR"/>
              <a:t>Modifiez les styles du texte du masque</a:t>
            </a:r>
          </a:p>
        </p:txBody>
      </p:sp>
      <p:sp>
        <p:nvSpPr>
          <p:cNvPr id="103" name="Google Shape;103;p27"/>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19853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None/>
              <a:defRPr>
                <a:solidFill>
                  <a:srgbClr val="FFFFFF"/>
                </a:solidFill>
              </a:defRPr>
            </a:lvl2pPr>
            <a:lvl3pPr lvl="2" rtl="0">
              <a:spcBef>
                <a:spcPts val="0"/>
              </a:spcBef>
              <a:spcAft>
                <a:spcPts val="0"/>
              </a:spcAft>
              <a:buClr>
                <a:srgbClr val="FFFFFF"/>
              </a:buClr>
              <a:buSzPts val="2400"/>
              <a:buNone/>
              <a:defRPr>
                <a:solidFill>
                  <a:srgbClr val="FFFFFF"/>
                </a:solidFill>
              </a:defRPr>
            </a:lvl3pPr>
            <a:lvl4pPr lvl="3" rtl="0">
              <a:spcBef>
                <a:spcPts val="0"/>
              </a:spcBef>
              <a:spcAft>
                <a:spcPts val="0"/>
              </a:spcAft>
              <a:buClr>
                <a:srgbClr val="FFFFFF"/>
              </a:buClr>
              <a:buSzPts val="2400"/>
              <a:buNone/>
              <a:defRPr>
                <a:solidFill>
                  <a:srgbClr val="FFFFFF"/>
                </a:solidFill>
              </a:defRPr>
            </a:lvl4pPr>
            <a:lvl5pPr lvl="4" rtl="0">
              <a:spcBef>
                <a:spcPts val="0"/>
              </a:spcBef>
              <a:spcAft>
                <a:spcPts val="0"/>
              </a:spcAft>
              <a:buClr>
                <a:srgbClr val="FFFFFF"/>
              </a:buClr>
              <a:buSzPts val="2400"/>
              <a:buNone/>
              <a:defRPr>
                <a:solidFill>
                  <a:srgbClr val="FFFFFF"/>
                </a:solidFill>
              </a:defRPr>
            </a:lvl5pPr>
            <a:lvl6pPr lvl="5" rtl="0">
              <a:spcBef>
                <a:spcPts val="0"/>
              </a:spcBef>
              <a:spcAft>
                <a:spcPts val="0"/>
              </a:spcAft>
              <a:buClr>
                <a:srgbClr val="FFFFFF"/>
              </a:buClr>
              <a:buSzPts val="2400"/>
              <a:buNone/>
              <a:defRPr>
                <a:solidFill>
                  <a:srgbClr val="FFFFFF"/>
                </a:solidFill>
              </a:defRPr>
            </a:lvl6pPr>
            <a:lvl7pPr lvl="6" rtl="0">
              <a:spcBef>
                <a:spcPts val="0"/>
              </a:spcBef>
              <a:spcAft>
                <a:spcPts val="0"/>
              </a:spcAft>
              <a:buClr>
                <a:srgbClr val="FFFFFF"/>
              </a:buClr>
              <a:buSzPts val="2400"/>
              <a:buNone/>
              <a:defRPr>
                <a:solidFill>
                  <a:srgbClr val="FFFFFF"/>
                </a:solidFill>
              </a:defRPr>
            </a:lvl7pPr>
            <a:lvl8pPr lvl="7" rtl="0">
              <a:spcBef>
                <a:spcPts val="0"/>
              </a:spcBef>
              <a:spcAft>
                <a:spcPts val="0"/>
              </a:spcAft>
              <a:buClr>
                <a:srgbClr val="FFFFFF"/>
              </a:buClr>
              <a:buSzPts val="2400"/>
              <a:buNone/>
              <a:defRPr>
                <a:solidFill>
                  <a:srgbClr val="FFFFFF"/>
                </a:solidFill>
              </a:defRPr>
            </a:lvl8pPr>
            <a:lvl9pPr lvl="8" rtl="0">
              <a:spcBef>
                <a:spcPts val="0"/>
              </a:spcBef>
              <a:spcAft>
                <a:spcPts val="0"/>
              </a:spcAft>
              <a:buClr>
                <a:srgbClr val="FFFFFF"/>
              </a:buClr>
              <a:buSzPts val="2400"/>
              <a:buNone/>
              <a:defRPr>
                <a:solidFill>
                  <a:srgbClr val="FFFFFF"/>
                </a:solidFill>
              </a:defRPr>
            </a:lvl9pPr>
          </a:lstStyle>
          <a:p>
            <a:r>
              <a:rPr lang="fr-FR"/>
              <a:t>Modifiez le style du titre</a:t>
            </a:r>
            <a:endParaRPr/>
          </a:p>
        </p:txBody>
      </p:sp>
      <p:sp>
        <p:nvSpPr>
          <p:cNvPr id="106" name="Google Shape;106;p28"/>
          <p:cNvSpPr txBox="1">
            <a:spLocks noGrp="1"/>
          </p:cNvSpPr>
          <p:nvPr>
            <p:ph type="body" idx="1"/>
          </p:nvPr>
        </p:nvSpPr>
        <p:spPr>
          <a:xfrm>
            <a:off x="1073064" y="1600200"/>
            <a:ext cx="48760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pPr lvl="0"/>
            <a:r>
              <a:rPr lang="fr-FR"/>
              <a:t>Modifiez les styles du texte du masque</a:t>
            </a:r>
          </a:p>
        </p:txBody>
      </p:sp>
      <p:sp>
        <p:nvSpPr>
          <p:cNvPr id="107" name="Google Shape;107;p28"/>
          <p:cNvSpPr txBox="1">
            <a:spLocks noGrp="1"/>
          </p:cNvSpPr>
          <p:nvPr>
            <p:ph type="body" idx="2"/>
          </p:nvPr>
        </p:nvSpPr>
        <p:spPr>
          <a:xfrm>
            <a:off x="6242936" y="1600200"/>
            <a:ext cx="48760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pPr lvl="0"/>
            <a:r>
              <a:rPr lang="fr-FR"/>
              <a:t>Modifiez les styles du texte du masque</a:t>
            </a:r>
          </a:p>
        </p:txBody>
      </p:sp>
      <p:sp>
        <p:nvSpPr>
          <p:cNvPr id="108" name="Google Shape;108;p28"/>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17701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None/>
              <a:defRPr>
                <a:solidFill>
                  <a:srgbClr val="FFFFFF"/>
                </a:solidFill>
              </a:defRPr>
            </a:lvl2pPr>
            <a:lvl3pPr lvl="2" rtl="0">
              <a:spcBef>
                <a:spcPts val="0"/>
              </a:spcBef>
              <a:spcAft>
                <a:spcPts val="0"/>
              </a:spcAft>
              <a:buClr>
                <a:srgbClr val="FFFFFF"/>
              </a:buClr>
              <a:buSzPts val="2400"/>
              <a:buNone/>
              <a:defRPr>
                <a:solidFill>
                  <a:srgbClr val="FFFFFF"/>
                </a:solidFill>
              </a:defRPr>
            </a:lvl3pPr>
            <a:lvl4pPr lvl="3" rtl="0">
              <a:spcBef>
                <a:spcPts val="0"/>
              </a:spcBef>
              <a:spcAft>
                <a:spcPts val="0"/>
              </a:spcAft>
              <a:buClr>
                <a:srgbClr val="FFFFFF"/>
              </a:buClr>
              <a:buSzPts val="2400"/>
              <a:buNone/>
              <a:defRPr>
                <a:solidFill>
                  <a:srgbClr val="FFFFFF"/>
                </a:solidFill>
              </a:defRPr>
            </a:lvl4pPr>
            <a:lvl5pPr lvl="4" rtl="0">
              <a:spcBef>
                <a:spcPts val="0"/>
              </a:spcBef>
              <a:spcAft>
                <a:spcPts val="0"/>
              </a:spcAft>
              <a:buClr>
                <a:srgbClr val="FFFFFF"/>
              </a:buClr>
              <a:buSzPts val="2400"/>
              <a:buNone/>
              <a:defRPr>
                <a:solidFill>
                  <a:srgbClr val="FFFFFF"/>
                </a:solidFill>
              </a:defRPr>
            </a:lvl5pPr>
            <a:lvl6pPr lvl="5" rtl="0">
              <a:spcBef>
                <a:spcPts val="0"/>
              </a:spcBef>
              <a:spcAft>
                <a:spcPts val="0"/>
              </a:spcAft>
              <a:buClr>
                <a:srgbClr val="FFFFFF"/>
              </a:buClr>
              <a:buSzPts val="2400"/>
              <a:buNone/>
              <a:defRPr>
                <a:solidFill>
                  <a:srgbClr val="FFFFFF"/>
                </a:solidFill>
              </a:defRPr>
            </a:lvl6pPr>
            <a:lvl7pPr lvl="6" rtl="0">
              <a:spcBef>
                <a:spcPts val="0"/>
              </a:spcBef>
              <a:spcAft>
                <a:spcPts val="0"/>
              </a:spcAft>
              <a:buClr>
                <a:srgbClr val="FFFFFF"/>
              </a:buClr>
              <a:buSzPts val="2400"/>
              <a:buNone/>
              <a:defRPr>
                <a:solidFill>
                  <a:srgbClr val="FFFFFF"/>
                </a:solidFill>
              </a:defRPr>
            </a:lvl7pPr>
            <a:lvl8pPr lvl="7" rtl="0">
              <a:spcBef>
                <a:spcPts val="0"/>
              </a:spcBef>
              <a:spcAft>
                <a:spcPts val="0"/>
              </a:spcAft>
              <a:buClr>
                <a:srgbClr val="FFFFFF"/>
              </a:buClr>
              <a:buSzPts val="2400"/>
              <a:buNone/>
              <a:defRPr>
                <a:solidFill>
                  <a:srgbClr val="FFFFFF"/>
                </a:solidFill>
              </a:defRPr>
            </a:lvl8pPr>
            <a:lvl9pPr lvl="8" rtl="0">
              <a:spcBef>
                <a:spcPts val="0"/>
              </a:spcBef>
              <a:spcAft>
                <a:spcPts val="0"/>
              </a:spcAft>
              <a:buClr>
                <a:srgbClr val="FFFFFF"/>
              </a:buClr>
              <a:buSzPts val="2400"/>
              <a:buNone/>
              <a:defRPr>
                <a:solidFill>
                  <a:srgbClr val="FFFFFF"/>
                </a:solidFill>
              </a:defRPr>
            </a:lvl9pPr>
          </a:lstStyle>
          <a:p>
            <a:r>
              <a:rPr lang="fr-FR"/>
              <a:t>Modifiez le style du titre</a:t>
            </a:r>
            <a:endParaRPr/>
          </a:p>
        </p:txBody>
      </p:sp>
      <p:sp>
        <p:nvSpPr>
          <p:cNvPr id="111" name="Google Shape;111;p29"/>
          <p:cNvSpPr txBox="1">
            <a:spLocks noGrp="1"/>
          </p:cNvSpPr>
          <p:nvPr>
            <p:ph type="body" idx="1"/>
          </p:nvPr>
        </p:nvSpPr>
        <p:spPr>
          <a:xfrm>
            <a:off x="652379" y="1600200"/>
            <a:ext cx="35092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fr-FR"/>
              <a:t>Modifiez les styles du texte du masque</a:t>
            </a:r>
          </a:p>
        </p:txBody>
      </p:sp>
      <p:sp>
        <p:nvSpPr>
          <p:cNvPr id="112" name="Google Shape;112;p29"/>
          <p:cNvSpPr txBox="1">
            <a:spLocks noGrp="1"/>
          </p:cNvSpPr>
          <p:nvPr>
            <p:ph type="body" idx="2"/>
          </p:nvPr>
        </p:nvSpPr>
        <p:spPr>
          <a:xfrm>
            <a:off x="4341400" y="1600200"/>
            <a:ext cx="35092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fr-FR"/>
              <a:t>Modifiez les styles du texte du masque</a:t>
            </a:r>
          </a:p>
        </p:txBody>
      </p:sp>
      <p:sp>
        <p:nvSpPr>
          <p:cNvPr id="113" name="Google Shape;113;p29"/>
          <p:cNvSpPr txBox="1">
            <a:spLocks noGrp="1"/>
          </p:cNvSpPr>
          <p:nvPr>
            <p:ph type="body" idx="3"/>
          </p:nvPr>
        </p:nvSpPr>
        <p:spPr>
          <a:xfrm>
            <a:off x="8030421" y="1600200"/>
            <a:ext cx="35092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fr-FR"/>
              <a:t>Modifiez les styles du texte du masque</a:t>
            </a:r>
          </a:p>
        </p:txBody>
      </p:sp>
      <p:sp>
        <p:nvSpPr>
          <p:cNvPr id="114" name="Google Shape;114;p29"/>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019202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609600" y="-30162"/>
            <a:ext cx="10972800" cy="11430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fr-FR"/>
              <a:t>Modifiez le style du titre</a:t>
            </a:r>
            <a:endParaRPr/>
          </a:p>
        </p:txBody>
      </p:sp>
      <p:sp>
        <p:nvSpPr>
          <p:cNvPr id="117" name="Google Shape;117;p30"/>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5208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
        <p:nvSpPr>
          <p:cNvPr id="16" name="Google Shape;16;p4"/>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916813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18"/>
        <p:cNvGrpSpPr/>
        <p:nvPr/>
      </p:nvGrpSpPr>
      <p:grpSpPr>
        <a:xfrm>
          <a:off x="0" y="0"/>
          <a:ext cx="0" cy="0"/>
          <a:chOff x="0" y="0"/>
          <a:chExt cx="0" cy="0"/>
        </a:xfrm>
      </p:grpSpPr>
      <p:sp>
        <p:nvSpPr>
          <p:cNvPr id="119" name="Google Shape;119;p31"/>
          <p:cNvSpPr txBox="1">
            <a:spLocks noGrp="1"/>
          </p:cNvSpPr>
          <p:nvPr>
            <p:ph type="body" idx="1"/>
          </p:nvPr>
        </p:nvSpPr>
        <p:spPr>
          <a:xfrm>
            <a:off x="609600" y="5875079"/>
            <a:ext cx="10972800" cy="6927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pPr lvl="0"/>
            <a:r>
              <a:rPr lang="fr-FR"/>
              <a:t>Modifiez les styles du texte du masque</a:t>
            </a:r>
          </a:p>
        </p:txBody>
      </p:sp>
      <p:sp>
        <p:nvSpPr>
          <p:cNvPr id="120" name="Google Shape;120;p31"/>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75676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21"/>
        <p:cNvGrpSpPr/>
        <p:nvPr/>
      </p:nvGrpSpPr>
      <p:grpSpPr>
        <a:xfrm>
          <a:off x="0" y="0"/>
          <a:ext cx="0" cy="0"/>
          <a:chOff x="0" y="0"/>
          <a:chExt cx="0" cy="0"/>
        </a:xfrm>
      </p:grpSpPr>
      <p:sp>
        <p:nvSpPr>
          <p:cNvPr id="122" name="Google Shape;122;p32"/>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221810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1" name="Google Shape;11;p2"/>
          <p:cNvSpPr/>
          <p:nvPr/>
        </p:nvSpPr>
        <p:spPr>
          <a:xfrm>
            <a:off x="1753700" y="12283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347300" y="8219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3429500" y="2758167"/>
            <a:ext cx="5695600" cy="1546400"/>
          </a:xfrm>
          <a:prstGeom prst="rect">
            <a:avLst/>
          </a:prstGeom>
        </p:spPr>
        <p:txBody>
          <a:bodyPr spcFirstLastPara="1" wrap="square" lIns="91425" tIns="91425" rIns="91425" bIns="91425" anchor="ctr" anchorCtr="0"/>
          <a:lstStyle>
            <a:lvl1pPr lvl="0">
              <a:spcBef>
                <a:spcPts val="0"/>
              </a:spcBef>
              <a:spcAft>
                <a:spcPts val="0"/>
              </a:spcAft>
              <a:buSzPts val="6400"/>
              <a:buNone/>
              <a:defRPr sz="8533"/>
            </a:lvl1pPr>
            <a:lvl2pPr lvl="1">
              <a:spcBef>
                <a:spcPts val="0"/>
              </a:spcBef>
              <a:spcAft>
                <a:spcPts val="0"/>
              </a:spcAft>
              <a:buSzPts val="6400"/>
              <a:buNone/>
              <a:defRPr sz="8533"/>
            </a:lvl2pPr>
            <a:lvl3pPr lvl="2">
              <a:spcBef>
                <a:spcPts val="0"/>
              </a:spcBef>
              <a:spcAft>
                <a:spcPts val="0"/>
              </a:spcAft>
              <a:buSzPts val="6400"/>
              <a:buNone/>
              <a:defRPr sz="8533"/>
            </a:lvl3pPr>
            <a:lvl4pPr lvl="3">
              <a:spcBef>
                <a:spcPts val="0"/>
              </a:spcBef>
              <a:spcAft>
                <a:spcPts val="0"/>
              </a:spcAft>
              <a:buSzPts val="6400"/>
              <a:buNone/>
              <a:defRPr sz="8533"/>
            </a:lvl4pPr>
            <a:lvl5pPr lvl="4">
              <a:spcBef>
                <a:spcPts val="0"/>
              </a:spcBef>
              <a:spcAft>
                <a:spcPts val="0"/>
              </a:spcAft>
              <a:buSzPts val="6400"/>
              <a:buNone/>
              <a:defRPr sz="8533"/>
            </a:lvl5pPr>
            <a:lvl6pPr lvl="5">
              <a:spcBef>
                <a:spcPts val="0"/>
              </a:spcBef>
              <a:spcAft>
                <a:spcPts val="0"/>
              </a:spcAft>
              <a:buSzPts val="6400"/>
              <a:buNone/>
              <a:defRPr sz="8533"/>
            </a:lvl6pPr>
            <a:lvl7pPr lvl="6">
              <a:spcBef>
                <a:spcPts val="0"/>
              </a:spcBef>
              <a:spcAft>
                <a:spcPts val="0"/>
              </a:spcAft>
              <a:buSzPts val="6400"/>
              <a:buNone/>
              <a:defRPr sz="8533"/>
            </a:lvl7pPr>
            <a:lvl8pPr lvl="7">
              <a:spcBef>
                <a:spcPts val="0"/>
              </a:spcBef>
              <a:spcAft>
                <a:spcPts val="0"/>
              </a:spcAft>
              <a:buSzPts val="6400"/>
              <a:buNone/>
              <a:defRPr sz="8533"/>
            </a:lvl8pPr>
            <a:lvl9pPr lvl="8">
              <a:spcBef>
                <a:spcPts val="0"/>
              </a:spcBef>
              <a:spcAft>
                <a:spcPts val="0"/>
              </a:spcAft>
              <a:buSzPts val="6400"/>
              <a:buNone/>
              <a:defRPr sz="8533"/>
            </a:lvl9pPr>
          </a:lstStyle>
          <a:p>
            <a:r>
              <a:rPr lang="fr-FR"/>
              <a:t>Modifiez le style du titre</a:t>
            </a:r>
            <a:endParaRPr/>
          </a:p>
        </p:txBody>
      </p:sp>
    </p:spTree>
    <p:extLst>
      <p:ext uri="{BB962C8B-B14F-4D97-AF65-F5344CB8AC3E}">
        <p14:creationId xmlns:p14="http://schemas.microsoft.com/office/powerpoint/2010/main" val="147874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6" name="Google Shape;16;p3"/>
          <p:cNvSpPr/>
          <p:nvPr/>
        </p:nvSpPr>
        <p:spPr>
          <a:xfrm rot="169468" flipH="1">
            <a:off x="4811963" y="861595"/>
            <a:ext cx="6997300" cy="5079376"/>
          </a:xfrm>
          <a:prstGeom prst="wedgeEllipseCallout">
            <a:avLst>
              <a:gd name="adj1" fmla="val -42509"/>
              <a:gd name="adj2" fmla="val 62980"/>
            </a:avLst>
          </a:prstGeom>
          <a:solidFill>
            <a:srgbClr val="001936">
              <a:alpha val="21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69468" flipH="1">
            <a:off x="4507163" y="556795"/>
            <a:ext cx="6997300" cy="5079376"/>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txBox="1">
            <a:spLocks noGrp="1"/>
          </p:cNvSpPr>
          <p:nvPr>
            <p:ph type="ctrTitle"/>
          </p:nvPr>
        </p:nvSpPr>
        <p:spPr>
          <a:xfrm>
            <a:off x="5468167" y="2212733"/>
            <a:ext cx="50232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fr-FR"/>
              <a:t>Modifiez le style du titre</a:t>
            </a:r>
            <a:endParaRPr/>
          </a:p>
        </p:txBody>
      </p:sp>
      <p:sp>
        <p:nvSpPr>
          <p:cNvPr id="19" name="Google Shape;19;p3"/>
          <p:cNvSpPr txBox="1">
            <a:spLocks noGrp="1"/>
          </p:cNvSpPr>
          <p:nvPr>
            <p:ph type="subTitle" idx="1"/>
          </p:nvPr>
        </p:nvSpPr>
        <p:spPr>
          <a:xfrm>
            <a:off x="5468167" y="3583535"/>
            <a:ext cx="502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2400">
                <a:solidFill>
                  <a:srgbClr val="000000"/>
                </a:solidFill>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r>
              <a:rPr lang="fr-FR"/>
              <a:t>Modifiez le style des sous-titres du masque</a:t>
            </a:r>
            <a:endParaRPr/>
          </a:p>
        </p:txBody>
      </p:sp>
      <p:sp>
        <p:nvSpPr>
          <p:cNvPr id="20" name="Google Shape;20;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034545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3" name="Google Shape;23;p4"/>
          <p:cNvSpPr/>
          <p:nvPr/>
        </p:nvSpPr>
        <p:spPr>
          <a:xfrm>
            <a:off x="2656468" y="50367"/>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2351667" y="-152834"/>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3874400" y="2882400"/>
            <a:ext cx="4443200" cy="1093200"/>
          </a:xfrm>
          <a:prstGeom prst="rect">
            <a:avLst/>
          </a:prstGeom>
        </p:spPr>
        <p:txBody>
          <a:bodyPr spcFirstLastPara="1" wrap="square" lIns="91425" tIns="91425" rIns="91425" bIns="91425" anchor="ctr" anchorCtr="0"/>
          <a:lstStyle>
            <a:lvl1pPr marL="609585" lvl="0" indent="-507987" algn="ctr" rtl="0">
              <a:spcBef>
                <a:spcPts val="800"/>
              </a:spcBef>
              <a:spcAft>
                <a:spcPts val="0"/>
              </a:spcAft>
              <a:buClr>
                <a:srgbClr val="000000"/>
              </a:buClr>
              <a:buSzPts val="2400"/>
              <a:buFont typeface="Bangers"/>
              <a:buChar char="×"/>
              <a:defRPr sz="3200">
                <a:solidFill>
                  <a:srgbClr val="000000"/>
                </a:solidFill>
                <a:latin typeface="Bangers"/>
                <a:ea typeface="Bangers"/>
                <a:cs typeface="Bangers"/>
                <a:sym typeface="Bangers"/>
              </a:defRPr>
            </a:lvl1pPr>
            <a:lvl2pPr marL="1219170" lvl="1"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828754" lvl="2"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2438339" lvl="3"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4pPr>
            <a:lvl5pPr marL="3047924" lvl="4"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5pPr>
            <a:lvl6pPr marL="3657509" lvl="5"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6pPr>
            <a:lvl7pPr marL="4267093" lvl="6"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7pPr>
            <a:lvl8pPr marL="4876678" lvl="7"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8pPr>
            <a:lvl9pPr marL="5486263" lvl="8" indent="-507987" algn="ctr">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9pPr>
          </a:lstStyle>
          <a:p>
            <a:pPr lvl="0"/>
            <a:r>
              <a:rPr lang="fr-FR"/>
              <a:t>Modifiez les styles du texte du masque</a:t>
            </a:r>
          </a:p>
        </p:txBody>
      </p:sp>
      <p:sp>
        <p:nvSpPr>
          <p:cNvPr id="26" name="Google Shape;26;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4034746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9" name="Google Shape;29;p5"/>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fr-FR"/>
              <a:t>Modifiez le style du titre</a:t>
            </a:r>
            <a:endParaRPr/>
          </a:p>
        </p:txBody>
      </p:sp>
      <p:sp>
        <p:nvSpPr>
          <p:cNvPr id="32" name="Google Shape;32;p5"/>
          <p:cNvSpPr txBox="1">
            <a:spLocks noGrp="1"/>
          </p:cNvSpPr>
          <p:nvPr>
            <p:ph type="body" idx="1"/>
          </p:nvPr>
        </p:nvSpPr>
        <p:spPr>
          <a:xfrm>
            <a:off x="1402733" y="2061256"/>
            <a:ext cx="10281200" cy="4404800"/>
          </a:xfrm>
          <a:prstGeom prst="rect">
            <a:avLst/>
          </a:prstGeom>
        </p:spPr>
        <p:txBody>
          <a:bodyPr spcFirstLastPara="1" wrap="square" lIns="91425" tIns="91425" rIns="91425" bIns="91425" anchor="t" anchorCtr="0"/>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fr-FR"/>
              <a:t>Modifiez les styles du texte du masque</a:t>
            </a:r>
          </a:p>
        </p:txBody>
      </p:sp>
      <p:sp>
        <p:nvSpPr>
          <p:cNvPr id="33" name="Google Shape;33;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800257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36" name="Google Shape;36;p6"/>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fr-FR"/>
              <a:t>Modifiez le style du titre</a:t>
            </a:r>
            <a:endParaRPr/>
          </a:p>
        </p:txBody>
      </p:sp>
      <p:sp>
        <p:nvSpPr>
          <p:cNvPr id="39" name="Google Shape;39;p6"/>
          <p:cNvSpPr txBox="1">
            <a:spLocks noGrp="1"/>
          </p:cNvSpPr>
          <p:nvPr>
            <p:ph type="body" idx="1"/>
          </p:nvPr>
        </p:nvSpPr>
        <p:spPr>
          <a:xfrm>
            <a:off x="1431500" y="2066833"/>
            <a:ext cx="4528400" cy="35548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fr-FR"/>
              <a:t>Modifiez les styles du texte du masque</a:t>
            </a:r>
          </a:p>
        </p:txBody>
      </p:sp>
      <p:sp>
        <p:nvSpPr>
          <p:cNvPr id="40" name="Google Shape;40;p6"/>
          <p:cNvSpPr txBox="1">
            <a:spLocks noGrp="1"/>
          </p:cNvSpPr>
          <p:nvPr>
            <p:ph type="body" idx="2"/>
          </p:nvPr>
        </p:nvSpPr>
        <p:spPr>
          <a:xfrm>
            <a:off x="6232335" y="2066833"/>
            <a:ext cx="4528400" cy="35548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fr-FR"/>
              <a:t>Modifiez les styles du texte du masque</a:t>
            </a: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594393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44" name="Google Shape;44;p7"/>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47" name="Google Shape;47;p7"/>
          <p:cNvSpPr txBox="1">
            <a:spLocks noGrp="1"/>
          </p:cNvSpPr>
          <p:nvPr>
            <p:ph type="body" idx="1"/>
          </p:nvPr>
        </p:nvSpPr>
        <p:spPr>
          <a:xfrm>
            <a:off x="1203933"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fr-FR"/>
              <a:t>Modifiez les styles du texte du masque</a:t>
            </a:r>
          </a:p>
        </p:txBody>
      </p:sp>
      <p:sp>
        <p:nvSpPr>
          <p:cNvPr id="48" name="Google Shape;48;p7"/>
          <p:cNvSpPr txBox="1">
            <a:spLocks noGrp="1"/>
          </p:cNvSpPr>
          <p:nvPr>
            <p:ph type="body" idx="2"/>
          </p:nvPr>
        </p:nvSpPr>
        <p:spPr>
          <a:xfrm>
            <a:off x="4421324"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fr-FR"/>
              <a:t>Modifiez les styles du texte du masque</a:t>
            </a:r>
          </a:p>
        </p:txBody>
      </p:sp>
      <p:sp>
        <p:nvSpPr>
          <p:cNvPr id="49" name="Google Shape;49;p7"/>
          <p:cNvSpPr txBox="1">
            <a:spLocks noGrp="1"/>
          </p:cNvSpPr>
          <p:nvPr>
            <p:ph type="body" idx="3"/>
          </p:nvPr>
        </p:nvSpPr>
        <p:spPr>
          <a:xfrm>
            <a:off x="7638713"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fr-FR"/>
              <a:t>Modifiez les styles du texte du masque</a:t>
            </a:r>
          </a:p>
        </p:txBody>
      </p:sp>
      <p:sp>
        <p:nvSpPr>
          <p:cNvPr id="50" name="Google Shape;50;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996598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3" name="Google Shape;53;p8"/>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fr-FR"/>
              <a:t>Modifiez le style du titre</a:t>
            </a:r>
            <a:endParaRPr/>
          </a:p>
        </p:txBody>
      </p:sp>
      <p:sp>
        <p:nvSpPr>
          <p:cNvPr id="56" name="Google Shape;56;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701376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pic>
        <p:nvPicPr>
          <p:cNvPr id="58" name="Google Shape;58;p9"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9" name="Google Shape;59;p9"/>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0" name="Google Shape;60;p9"/>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1" name="Google Shape;61;p9"/>
          <p:cNvSpPr txBox="1">
            <a:spLocks noGrp="1"/>
          </p:cNvSpPr>
          <p:nvPr>
            <p:ph type="body" idx="1"/>
          </p:nvPr>
        </p:nvSpPr>
        <p:spPr>
          <a:xfrm rot="-120953">
            <a:off x="609622" y="5366976"/>
            <a:ext cx="10973191" cy="692829"/>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pPr lvl="0"/>
            <a:r>
              <a:rPr lang="fr-FR"/>
              <a:t>Modifiez les styles du texte du masque</a:t>
            </a:r>
          </a:p>
        </p:txBody>
      </p:sp>
      <p:sp>
        <p:nvSpPr>
          <p:cNvPr id="62" name="Google Shape;62;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36777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red">
  <p:cSld name="Subtitle re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2076400" y="2187325"/>
            <a:ext cx="80392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19" name="Google Shape;19;p5"/>
          <p:cNvSpPr txBox="1">
            <a:spLocks noGrp="1"/>
          </p:cNvSpPr>
          <p:nvPr>
            <p:ph type="subTitle" idx="1"/>
          </p:nvPr>
        </p:nvSpPr>
        <p:spPr>
          <a:xfrm>
            <a:off x="2076400" y="3558146"/>
            <a:ext cx="80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fr-FR"/>
              <a:t>Modifiez le style des sous-titres du masque</a:t>
            </a:r>
            <a:endParaRPr/>
          </a:p>
        </p:txBody>
      </p:sp>
      <p:sp>
        <p:nvSpPr>
          <p:cNvPr id="20" name="Google Shape;20;p5"/>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795440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12192000" cy="6858000"/>
          </a:xfrm>
          <a:prstGeom prst="rect">
            <a:avLst/>
          </a:prstGeom>
          <a:noFill/>
          <a:ln>
            <a:noFill/>
          </a:ln>
        </p:spPr>
      </p:pic>
      <p:sp>
        <p:nvSpPr>
          <p:cNvPr id="65" name="Google Shape;65;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4034051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
        <p:nvSpPr>
          <p:cNvPr id="13" name="Google Shape;13;p3"/>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598625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1" name="Google Shape;11;p2"/>
          <p:cNvSpPr/>
          <p:nvPr/>
        </p:nvSpPr>
        <p:spPr>
          <a:xfrm>
            <a:off x="1753700" y="12283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347300" y="8219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3429500" y="2758167"/>
            <a:ext cx="5695600" cy="1546400"/>
          </a:xfrm>
          <a:prstGeom prst="rect">
            <a:avLst/>
          </a:prstGeom>
        </p:spPr>
        <p:txBody>
          <a:bodyPr spcFirstLastPara="1" wrap="square" lIns="91425" tIns="91425" rIns="91425" bIns="91425" anchor="ctr" anchorCtr="0"/>
          <a:lstStyle>
            <a:lvl1pPr lvl="0">
              <a:spcBef>
                <a:spcPts val="0"/>
              </a:spcBef>
              <a:spcAft>
                <a:spcPts val="0"/>
              </a:spcAft>
              <a:buSzPts val="6400"/>
              <a:buNone/>
              <a:defRPr sz="8533"/>
            </a:lvl1pPr>
            <a:lvl2pPr lvl="1">
              <a:spcBef>
                <a:spcPts val="0"/>
              </a:spcBef>
              <a:spcAft>
                <a:spcPts val="0"/>
              </a:spcAft>
              <a:buSzPts val="6400"/>
              <a:buNone/>
              <a:defRPr sz="8533"/>
            </a:lvl2pPr>
            <a:lvl3pPr lvl="2">
              <a:spcBef>
                <a:spcPts val="0"/>
              </a:spcBef>
              <a:spcAft>
                <a:spcPts val="0"/>
              </a:spcAft>
              <a:buSzPts val="6400"/>
              <a:buNone/>
              <a:defRPr sz="8533"/>
            </a:lvl3pPr>
            <a:lvl4pPr lvl="3">
              <a:spcBef>
                <a:spcPts val="0"/>
              </a:spcBef>
              <a:spcAft>
                <a:spcPts val="0"/>
              </a:spcAft>
              <a:buSzPts val="6400"/>
              <a:buNone/>
              <a:defRPr sz="8533"/>
            </a:lvl4pPr>
            <a:lvl5pPr lvl="4">
              <a:spcBef>
                <a:spcPts val="0"/>
              </a:spcBef>
              <a:spcAft>
                <a:spcPts val="0"/>
              </a:spcAft>
              <a:buSzPts val="6400"/>
              <a:buNone/>
              <a:defRPr sz="8533"/>
            </a:lvl5pPr>
            <a:lvl6pPr lvl="5">
              <a:spcBef>
                <a:spcPts val="0"/>
              </a:spcBef>
              <a:spcAft>
                <a:spcPts val="0"/>
              </a:spcAft>
              <a:buSzPts val="6400"/>
              <a:buNone/>
              <a:defRPr sz="8533"/>
            </a:lvl6pPr>
            <a:lvl7pPr lvl="6">
              <a:spcBef>
                <a:spcPts val="0"/>
              </a:spcBef>
              <a:spcAft>
                <a:spcPts val="0"/>
              </a:spcAft>
              <a:buSzPts val="6400"/>
              <a:buNone/>
              <a:defRPr sz="8533"/>
            </a:lvl7pPr>
            <a:lvl8pPr lvl="7">
              <a:spcBef>
                <a:spcPts val="0"/>
              </a:spcBef>
              <a:spcAft>
                <a:spcPts val="0"/>
              </a:spcAft>
              <a:buSzPts val="6400"/>
              <a:buNone/>
              <a:defRPr sz="8533"/>
            </a:lvl8pPr>
            <a:lvl9pPr lvl="8">
              <a:spcBef>
                <a:spcPts val="0"/>
              </a:spcBef>
              <a:spcAft>
                <a:spcPts val="0"/>
              </a:spcAft>
              <a:buSzPts val="6400"/>
              <a:buNone/>
              <a:defRPr sz="8533"/>
            </a:lvl9pPr>
          </a:lstStyle>
          <a:p>
            <a:r>
              <a:rPr lang="fr-FR"/>
              <a:t>Modifiez le style du titre</a:t>
            </a:r>
            <a:endParaRPr/>
          </a:p>
        </p:txBody>
      </p:sp>
    </p:spTree>
    <p:extLst>
      <p:ext uri="{BB962C8B-B14F-4D97-AF65-F5344CB8AC3E}">
        <p14:creationId xmlns:p14="http://schemas.microsoft.com/office/powerpoint/2010/main" val="3353370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6" name="Google Shape;16;p3"/>
          <p:cNvSpPr/>
          <p:nvPr/>
        </p:nvSpPr>
        <p:spPr>
          <a:xfrm rot="169468" flipH="1">
            <a:off x="4811963" y="861595"/>
            <a:ext cx="6997300" cy="5079376"/>
          </a:xfrm>
          <a:prstGeom prst="wedgeEllipseCallout">
            <a:avLst>
              <a:gd name="adj1" fmla="val -42509"/>
              <a:gd name="adj2" fmla="val 62980"/>
            </a:avLst>
          </a:prstGeom>
          <a:solidFill>
            <a:srgbClr val="001936">
              <a:alpha val="21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69468" flipH="1">
            <a:off x="4507163" y="556795"/>
            <a:ext cx="6997300" cy="5079376"/>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txBox="1">
            <a:spLocks noGrp="1"/>
          </p:cNvSpPr>
          <p:nvPr>
            <p:ph type="ctrTitle"/>
          </p:nvPr>
        </p:nvSpPr>
        <p:spPr>
          <a:xfrm>
            <a:off x="5468167" y="2212733"/>
            <a:ext cx="50232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fr-FR"/>
              <a:t>Modifiez le style du titre</a:t>
            </a:r>
            <a:endParaRPr/>
          </a:p>
        </p:txBody>
      </p:sp>
      <p:sp>
        <p:nvSpPr>
          <p:cNvPr id="19" name="Google Shape;19;p3"/>
          <p:cNvSpPr txBox="1">
            <a:spLocks noGrp="1"/>
          </p:cNvSpPr>
          <p:nvPr>
            <p:ph type="subTitle" idx="1"/>
          </p:nvPr>
        </p:nvSpPr>
        <p:spPr>
          <a:xfrm>
            <a:off x="5468167" y="3583535"/>
            <a:ext cx="502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2400">
                <a:solidFill>
                  <a:srgbClr val="000000"/>
                </a:solidFill>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r>
              <a:rPr lang="fr-FR"/>
              <a:t>Modifiez le style des sous-titres du masque</a:t>
            </a:r>
            <a:endParaRPr/>
          </a:p>
        </p:txBody>
      </p:sp>
      <p:sp>
        <p:nvSpPr>
          <p:cNvPr id="20" name="Google Shape;20;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108570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3" name="Google Shape;23;p4"/>
          <p:cNvSpPr/>
          <p:nvPr/>
        </p:nvSpPr>
        <p:spPr>
          <a:xfrm>
            <a:off x="2656468" y="50367"/>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2351667" y="-152834"/>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3874400" y="2882400"/>
            <a:ext cx="4443200" cy="1093200"/>
          </a:xfrm>
          <a:prstGeom prst="rect">
            <a:avLst/>
          </a:prstGeom>
        </p:spPr>
        <p:txBody>
          <a:bodyPr spcFirstLastPara="1" wrap="square" lIns="91425" tIns="91425" rIns="91425" bIns="91425" anchor="ctr" anchorCtr="0"/>
          <a:lstStyle>
            <a:lvl1pPr marL="609585" lvl="0" indent="-507987" algn="ctr" rtl="0">
              <a:spcBef>
                <a:spcPts val="800"/>
              </a:spcBef>
              <a:spcAft>
                <a:spcPts val="0"/>
              </a:spcAft>
              <a:buClr>
                <a:srgbClr val="000000"/>
              </a:buClr>
              <a:buSzPts val="2400"/>
              <a:buFont typeface="Bangers"/>
              <a:buChar char="×"/>
              <a:defRPr sz="3200">
                <a:solidFill>
                  <a:srgbClr val="000000"/>
                </a:solidFill>
                <a:latin typeface="Bangers"/>
                <a:ea typeface="Bangers"/>
                <a:cs typeface="Bangers"/>
                <a:sym typeface="Bangers"/>
              </a:defRPr>
            </a:lvl1pPr>
            <a:lvl2pPr marL="1219170" lvl="1"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828754" lvl="2"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2438339" lvl="3"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4pPr>
            <a:lvl5pPr marL="3047924" lvl="4"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5pPr>
            <a:lvl6pPr marL="3657509" lvl="5"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6pPr>
            <a:lvl7pPr marL="4267093" lvl="6"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7pPr>
            <a:lvl8pPr marL="4876678" lvl="7"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8pPr>
            <a:lvl9pPr marL="5486263" lvl="8" indent="-507987" algn="ctr">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9pPr>
          </a:lstStyle>
          <a:p>
            <a:pPr lvl="0"/>
            <a:r>
              <a:rPr lang="fr-FR"/>
              <a:t>Modifiez les styles du texte du masque</a:t>
            </a:r>
          </a:p>
        </p:txBody>
      </p:sp>
      <p:sp>
        <p:nvSpPr>
          <p:cNvPr id="26" name="Google Shape;26;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722983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9" name="Google Shape;29;p5"/>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fr-FR"/>
              <a:t>Modifiez le style du titre</a:t>
            </a:r>
            <a:endParaRPr/>
          </a:p>
        </p:txBody>
      </p:sp>
      <p:sp>
        <p:nvSpPr>
          <p:cNvPr id="32" name="Google Shape;32;p5"/>
          <p:cNvSpPr txBox="1">
            <a:spLocks noGrp="1"/>
          </p:cNvSpPr>
          <p:nvPr>
            <p:ph type="body" idx="1"/>
          </p:nvPr>
        </p:nvSpPr>
        <p:spPr>
          <a:xfrm>
            <a:off x="1402733" y="2061256"/>
            <a:ext cx="10281200" cy="4404800"/>
          </a:xfrm>
          <a:prstGeom prst="rect">
            <a:avLst/>
          </a:prstGeom>
        </p:spPr>
        <p:txBody>
          <a:bodyPr spcFirstLastPara="1" wrap="square" lIns="91425" tIns="91425" rIns="91425" bIns="91425" anchor="t" anchorCtr="0"/>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fr-FR"/>
              <a:t>Modifiez les styles du texte du masque</a:t>
            </a:r>
          </a:p>
        </p:txBody>
      </p:sp>
      <p:sp>
        <p:nvSpPr>
          <p:cNvPr id="33" name="Google Shape;33;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295939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36" name="Google Shape;36;p6"/>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fr-FR"/>
              <a:t>Modifiez le style du titre</a:t>
            </a:r>
            <a:endParaRPr/>
          </a:p>
        </p:txBody>
      </p:sp>
      <p:sp>
        <p:nvSpPr>
          <p:cNvPr id="39" name="Google Shape;39;p6"/>
          <p:cNvSpPr txBox="1">
            <a:spLocks noGrp="1"/>
          </p:cNvSpPr>
          <p:nvPr>
            <p:ph type="body" idx="1"/>
          </p:nvPr>
        </p:nvSpPr>
        <p:spPr>
          <a:xfrm>
            <a:off x="1431500" y="2066833"/>
            <a:ext cx="4528400" cy="35548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fr-FR"/>
              <a:t>Modifiez les styles du texte du masque</a:t>
            </a:r>
          </a:p>
        </p:txBody>
      </p:sp>
      <p:sp>
        <p:nvSpPr>
          <p:cNvPr id="40" name="Google Shape;40;p6"/>
          <p:cNvSpPr txBox="1">
            <a:spLocks noGrp="1"/>
          </p:cNvSpPr>
          <p:nvPr>
            <p:ph type="body" idx="2"/>
          </p:nvPr>
        </p:nvSpPr>
        <p:spPr>
          <a:xfrm>
            <a:off x="6232335" y="2066833"/>
            <a:ext cx="4528400" cy="35548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fr-FR"/>
              <a:t>Modifiez les styles du texte du masque</a:t>
            </a: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582055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44" name="Google Shape;44;p7"/>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47" name="Google Shape;47;p7"/>
          <p:cNvSpPr txBox="1">
            <a:spLocks noGrp="1"/>
          </p:cNvSpPr>
          <p:nvPr>
            <p:ph type="body" idx="1"/>
          </p:nvPr>
        </p:nvSpPr>
        <p:spPr>
          <a:xfrm>
            <a:off x="1203933"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fr-FR"/>
              <a:t>Modifiez les styles du texte du masque</a:t>
            </a:r>
          </a:p>
        </p:txBody>
      </p:sp>
      <p:sp>
        <p:nvSpPr>
          <p:cNvPr id="48" name="Google Shape;48;p7"/>
          <p:cNvSpPr txBox="1">
            <a:spLocks noGrp="1"/>
          </p:cNvSpPr>
          <p:nvPr>
            <p:ph type="body" idx="2"/>
          </p:nvPr>
        </p:nvSpPr>
        <p:spPr>
          <a:xfrm>
            <a:off x="4421324"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fr-FR"/>
              <a:t>Modifiez les styles du texte du masque</a:t>
            </a:r>
          </a:p>
        </p:txBody>
      </p:sp>
      <p:sp>
        <p:nvSpPr>
          <p:cNvPr id="49" name="Google Shape;49;p7"/>
          <p:cNvSpPr txBox="1">
            <a:spLocks noGrp="1"/>
          </p:cNvSpPr>
          <p:nvPr>
            <p:ph type="body" idx="3"/>
          </p:nvPr>
        </p:nvSpPr>
        <p:spPr>
          <a:xfrm>
            <a:off x="7638713"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fr-FR"/>
              <a:t>Modifiez les styles du texte du masque</a:t>
            </a:r>
          </a:p>
        </p:txBody>
      </p:sp>
      <p:sp>
        <p:nvSpPr>
          <p:cNvPr id="50" name="Google Shape;50;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188616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3" name="Google Shape;53;p8"/>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fr-FR"/>
              <a:t>Modifiez le style du titre</a:t>
            </a:r>
            <a:endParaRPr/>
          </a:p>
        </p:txBody>
      </p:sp>
      <p:sp>
        <p:nvSpPr>
          <p:cNvPr id="56" name="Google Shape;56;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931460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pic>
        <p:nvPicPr>
          <p:cNvPr id="58" name="Google Shape;58;p9"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9" name="Google Shape;59;p9"/>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0" name="Google Shape;60;p9"/>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1" name="Google Shape;61;p9"/>
          <p:cNvSpPr txBox="1">
            <a:spLocks noGrp="1"/>
          </p:cNvSpPr>
          <p:nvPr>
            <p:ph type="body" idx="1"/>
          </p:nvPr>
        </p:nvSpPr>
        <p:spPr>
          <a:xfrm rot="-120953">
            <a:off x="609622" y="5366976"/>
            <a:ext cx="10973191" cy="692829"/>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pPr lvl="0"/>
            <a:r>
              <a:rPr lang="fr-FR"/>
              <a:t>Modifiez les styles du texte du masque</a:t>
            </a:r>
          </a:p>
        </p:txBody>
      </p:sp>
      <p:sp>
        <p:nvSpPr>
          <p:cNvPr id="62" name="Google Shape;62;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76100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blue">
  <p:cSld name="Subtitle blu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2076400" y="2187325"/>
            <a:ext cx="80392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23" name="Google Shape;23;p6"/>
          <p:cNvSpPr txBox="1">
            <a:spLocks noGrp="1"/>
          </p:cNvSpPr>
          <p:nvPr>
            <p:ph type="subTitle" idx="1"/>
          </p:nvPr>
        </p:nvSpPr>
        <p:spPr>
          <a:xfrm>
            <a:off x="2076400" y="3558146"/>
            <a:ext cx="80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fr-FR"/>
              <a:t>Modifiez le style des sous-titres du masque</a:t>
            </a:r>
            <a:endParaRPr/>
          </a:p>
        </p:txBody>
      </p:sp>
      <p:sp>
        <p:nvSpPr>
          <p:cNvPr id="24" name="Google Shape;24;p6"/>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23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12192000" cy="6858000"/>
          </a:xfrm>
          <a:prstGeom prst="rect">
            <a:avLst/>
          </a:prstGeom>
          <a:noFill/>
          <a:ln>
            <a:noFill/>
          </a:ln>
        </p:spPr>
      </p:pic>
      <p:sp>
        <p:nvSpPr>
          <p:cNvPr id="65" name="Google Shape;65;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94773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727400" y="2655750"/>
            <a:ext cx="87372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fr-FR"/>
              <a:t>Modifiez le style du titre</a:t>
            </a:r>
            <a:endParaRPr/>
          </a:p>
        </p:txBody>
      </p:sp>
      <p:sp>
        <p:nvSpPr>
          <p:cNvPr id="13" name="Google Shape;13;p3"/>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641653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605951" y="5956137"/>
            <a:ext cx="2844799" cy="365125"/>
          </a:xfrm>
          <a:prstGeom prst="rect">
            <a:avLst/>
          </a:prstGeom>
        </p:spPr>
        <p:txBody>
          <a:bodyPr/>
          <a:lstStyle/>
          <a:p>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r>
              <a:rPr lang="en-US"/>
              <a:t>vacher@univ-corse.fr</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1548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yellow">
  <p:cSld name="Subtitle yellow">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2076400" y="2187325"/>
            <a:ext cx="80392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27" name="Google Shape;27;p7"/>
          <p:cNvSpPr txBox="1">
            <a:spLocks noGrp="1"/>
          </p:cNvSpPr>
          <p:nvPr>
            <p:ph type="subTitle" idx="1"/>
          </p:nvPr>
        </p:nvSpPr>
        <p:spPr>
          <a:xfrm>
            <a:off x="2076400" y="3558146"/>
            <a:ext cx="80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fr-FR"/>
              <a:t>Modifiez le style des sous-titres du masque</a:t>
            </a:r>
            <a:endParaRPr/>
          </a:p>
        </p:txBody>
      </p:sp>
      <p:sp>
        <p:nvSpPr>
          <p:cNvPr id="28" name="Google Shape;28;p7"/>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99677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yellow">
  <p:cSld name="Quote yellow">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472400" y="3034800"/>
            <a:ext cx="92472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pPr lvl="0"/>
            <a:r>
              <a:rPr lang="fr-FR"/>
              <a:t>Modifiez les styles du texte du masque</a:t>
            </a:r>
          </a:p>
        </p:txBody>
      </p:sp>
      <p:sp>
        <p:nvSpPr>
          <p:cNvPr id="31" name="Google Shape;31;p8"/>
          <p:cNvSpPr txBox="1"/>
          <p:nvPr/>
        </p:nvSpPr>
        <p:spPr>
          <a:xfrm>
            <a:off x="4791200" y="1711768"/>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E344D"/>
                </a:solidFill>
                <a:latin typeface="Permanent Marker"/>
                <a:ea typeface="Permanent Marker"/>
                <a:cs typeface="Permanent Marker"/>
                <a:sym typeface="Permanent Marker"/>
              </a:rPr>
              <a:t>“</a:t>
            </a:r>
            <a:endParaRPr sz="9600">
              <a:solidFill>
                <a:srgbClr val="FE344D"/>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332224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red">
  <p:cSld name="Quote re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472400" y="3034800"/>
            <a:ext cx="92472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fr-FR"/>
              <a:t>Modifiez les styles du texte du masque</a:t>
            </a:r>
          </a:p>
        </p:txBody>
      </p:sp>
      <p:sp>
        <p:nvSpPr>
          <p:cNvPr id="35" name="Google Shape;35;p9"/>
          <p:cNvSpPr txBox="1"/>
          <p:nvPr/>
        </p:nvSpPr>
        <p:spPr>
          <a:xfrm>
            <a:off x="4791200" y="1322831"/>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198AD"/>
                </a:solidFill>
                <a:latin typeface="Permanent Marker"/>
                <a:ea typeface="Permanent Marker"/>
                <a:cs typeface="Permanent Marker"/>
                <a:sym typeface="Permanent Marker"/>
              </a:rPr>
              <a:t>“</a:t>
            </a:r>
            <a:endParaRPr sz="9600">
              <a:solidFill>
                <a:srgbClr val="0198AD"/>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421272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blue">
  <p:cSld name="Quote blu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472400" y="3034800"/>
            <a:ext cx="92472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fr-FR"/>
              <a:t>Modifiez les styles du texte du masque</a:t>
            </a:r>
          </a:p>
        </p:txBody>
      </p:sp>
      <p:sp>
        <p:nvSpPr>
          <p:cNvPr id="39" name="Google Shape;39;p10"/>
          <p:cNvSpPr txBox="1"/>
          <p:nvPr/>
        </p:nvSpPr>
        <p:spPr>
          <a:xfrm>
            <a:off x="4791200" y="1711768"/>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5A500"/>
                </a:solidFill>
                <a:latin typeface="Permanent Marker"/>
                <a:ea typeface="Permanent Marker"/>
                <a:cs typeface="Permanent Marker"/>
                <a:sym typeface="Permanent Marker"/>
              </a:rPr>
              <a:t>“</a:t>
            </a:r>
            <a:endParaRPr sz="9600">
              <a:solidFill>
                <a:srgbClr val="F5A500"/>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5730200" y="6479803"/>
            <a:ext cx="7316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10698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30162"/>
            <a:ext cx="109728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1pPr>
            <a:lvl2pPr lvl="1"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2pPr>
            <a:lvl3pPr lvl="2"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3pPr>
            <a:lvl4pPr lvl="3"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4pPr>
            <a:lvl5pPr lvl="4"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5pPr>
            <a:lvl6pPr lvl="5"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6pPr>
            <a:lvl7pPr lvl="6"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7pPr>
            <a:lvl8pPr lvl="7"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8pPr>
            <a:lvl9pPr lvl="8"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1215600" y="1600200"/>
            <a:ext cx="97608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859CB1"/>
              </a:buClr>
              <a:buSzPts val="3000"/>
              <a:buFont typeface="Source Sans Pro"/>
              <a:buChar char="▸"/>
              <a:defRPr sz="3000">
                <a:solidFill>
                  <a:srgbClr val="2C343B"/>
                </a:solidFill>
                <a:latin typeface="Source Sans Pro"/>
                <a:ea typeface="Source Sans Pro"/>
                <a:cs typeface="Source Sans Pro"/>
                <a:sym typeface="Source Sans Pro"/>
              </a:defRPr>
            </a:lvl1pPr>
            <a:lvl2pPr marL="914400" lvl="1" indent="-38100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2pPr>
            <a:lvl3pPr marL="1371600" lvl="2" indent="-38100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3pPr>
            <a:lvl4pPr marL="1828800" lvl="3"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4pPr>
            <a:lvl5pPr marL="2286000" lvl="4"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5pPr>
            <a:lvl6pPr marL="2743200" lvl="5"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6pPr>
            <a:lvl7pPr marL="3200400" lvl="6"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7pPr>
            <a:lvl8pPr marL="3657600" lvl="7"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8pPr>
            <a:lvl9pPr marL="4114800" lvl="8"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5730200" y="6479803"/>
            <a:ext cx="731600" cy="378300"/>
          </a:xfrm>
          <a:prstGeom prst="rect">
            <a:avLst/>
          </a:prstGeom>
          <a:noFill/>
          <a:ln>
            <a:noFill/>
          </a:ln>
        </p:spPr>
        <p:txBody>
          <a:bodyPr spcFirstLastPara="1" wrap="square" lIns="91425" tIns="91425" rIns="91425" bIns="91425" anchor="t" anchorCtr="0">
            <a:noAutofit/>
          </a:bodyPr>
          <a:lstStyle>
            <a:lvl1pPr lvl="0" algn="ctr">
              <a:buNone/>
              <a:defRPr sz="1200">
                <a:solidFill>
                  <a:srgbClr val="859CB1"/>
                </a:solidFill>
                <a:latin typeface="Permanent Marker"/>
                <a:ea typeface="Permanent Marker"/>
                <a:cs typeface="Permanent Marker"/>
                <a:sym typeface="Permanent Marker"/>
              </a:defRPr>
            </a:lvl1pPr>
            <a:lvl2pPr lvl="1" algn="ctr">
              <a:buNone/>
              <a:defRPr sz="1200">
                <a:solidFill>
                  <a:srgbClr val="859CB1"/>
                </a:solidFill>
                <a:latin typeface="Permanent Marker"/>
                <a:ea typeface="Permanent Marker"/>
                <a:cs typeface="Permanent Marker"/>
                <a:sym typeface="Permanent Marker"/>
              </a:defRPr>
            </a:lvl2pPr>
            <a:lvl3pPr lvl="2" algn="ctr">
              <a:buNone/>
              <a:defRPr sz="1200">
                <a:solidFill>
                  <a:srgbClr val="859CB1"/>
                </a:solidFill>
                <a:latin typeface="Permanent Marker"/>
                <a:ea typeface="Permanent Marker"/>
                <a:cs typeface="Permanent Marker"/>
                <a:sym typeface="Permanent Marker"/>
              </a:defRPr>
            </a:lvl3pPr>
            <a:lvl4pPr lvl="3" algn="ctr">
              <a:buNone/>
              <a:defRPr sz="1200">
                <a:solidFill>
                  <a:srgbClr val="859CB1"/>
                </a:solidFill>
                <a:latin typeface="Permanent Marker"/>
                <a:ea typeface="Permanent Marker"/>
                <a:cs typeface="Permanent Marker"/>
                <a:sym typeface="Permanent Marker"/>
              </a:defRPr>
            </a:lvl4pPr>
            <a:lvl5pPr lvl="4" algn="ctr">
              <a:buNone/>
              <a:defRPr sz="1200">
                <a:solidFill>
                  <a:srgbClr val="859CB1"/>
                </a:solidFill>
                <a:latin typeface="Permanent Marker"/>
                <a:ea typeface="Permanent Marker"/>
                <a:cs typeface="Permanent Marker"/>
                <a:sym typeface="Permanent Marker"/>
              </a:defRPr>
            </a:lvl5pPr>
            <a:lvl6pPr lvl="5" algn="ctr">
              <a:buNone/>
              <a:defRPr sz="1200">
                <a:solidFill>
                  <a:srgbClr val="859CB1"/>
                </a:solidFill>
                <a:latin typeface="Permanent Marker"/>
                <a:ea typeface="Permanent Marker"/>
                <a:cs typeface="Permanent Marker"/>
                <a:sym typeface="Permanent Marker"/>
              </a:defRPr>
            </a:lvl6pPr>
            <a:lvl7pPr lvl="6" algn="ctr">
              <a:buNone/>
              <a:defRPr sz="1200">
                <a:solidFill>
                  <a:srgbClr val="859CB1"/>
                </a:solidFill>
                <a:latin typeface="Permanent Marker"/>
                <a:ea typeface="Permanent Marker"/>
                <a:cs typeface="Permanent Marker"/>
                <a:sym typeface="Permanent Marker"/>
              </a:defRPr>
            </a:lvl7pPr>
            <a:lvl8pPr lvl="7" algn="ctr">
              <a:buNone/>
              <a:defRPr sz="1200">
                <a:solidFill>
                  <a:srgbClr val="859CB1"/>
                </a:solidFill>
                <a:latin typeface="Permanent Marker"/>
                <a:ea typeface="Permanent Marker"/>
                <a:cs typeface="Permanent Marker"/>
                <a:sym typeface="Permanent Marker"/>
              </a:defRPr>
            </a:lvl8pPr>
            <a:lvl9pPr lvl="8" algn="ctr">
              <a:buNone/>
              <a:defRPr sz="1200">
                <a:solidFill>
                  <a:srgbClr val="859CB1"/>
                </a:solidFill>
                <a:latin typeface="Permanent Marker"/>
                <a:ea typeface="Permanent Marker"/>
                <a:cs typeface="Permanent Marker"/>
                <a:sym typeface="Permanent Marker"/>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230448762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7">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09600" y="-30162"/>
            <a:ext cx="109728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1pPr>
            <a:lvl2pPr lvl="1"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2pPr>
            <a:lvl3pPr lvl="2"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3pPr>
            <a:lvl4pPr lvl="3"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4pPr>
            <a:lvl5pPr lvl="4"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5pPr>
            <a:lvl6pPr lvl="5"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6pPr>
            <a:lvl7pPr lvl="6"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7pPr>
            <a:lvl8pPr lvl="7"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8pPr>
            <a:lvl9pPr lvl="8" algn="ctr" rtl="0">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9pPr>
          </a:lstStyle>
          <a:p>
            <a:endParaRPr/>
          </a:p>
        </p:txBody>
      </p:sp>
      <p:sp>
        <p:nvSpPr>
          <p:cNvPr id="66" name="Google Shape;66;p17"/>
          <p:cNvSpPr txBox="1">
            <a:spLocks noGrp="1"/>
          </p:cNvSpPr>
          <p:nvPr>
            <p:ph type="body" idx="1"/>
          </p:nvPr>
        </p:nvSpPr>
        <p:spPr>
          <a:xfrm>
            <a:off x="1215600" y="1600200"/>
            <a:ext cx="97608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rgbClr val="859CB1"/>
              </a:buClr>
              <a:buSzPts val="3000"/>
              <a:buFont typeface="Source Sans Pro"/>
              <a:buChar char="▸"/>
              <a:defRPr sz="3000">
                <a:solidFill>
                  <a:srgbClr val="2C343B"/>
                </a:solidFill>
                <a:latin typeface="Source Sans Pro"/>
                <a:ea typeface="Source Sans Pro"/>
                <a:cs typeface="Source Sans Pro"/>
                <a:sym typeface="Source Sans Pro"/>
              </a:defRPr>
            </a:lvl1pPr>
            <a:lvl2pPr marL="914400" lvl="1" indent="-381000" rtl="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2pPr>
            <a:lvl3pPr marL="1371600" lvl="2" indent="-381000" rtl="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3pPr>
            <a:lvl4pPr marL="1828800" lvl="3" indent="-342900" rtl="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4pPr>
            <a:lvl5pPr marL="2286000" lvl="4" indent="-342900" rtl="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5pPr>
            <a:lvl6pPr marL="2743200" lvl="5" indent="-342900" rtl="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6pPr>
            <a:lvl7pPr marL="3200400" lvl="6" indent="-342900" rtl="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7pPr>
            <a:lvl8pPr marL="3657600" lvl="7" indent="-342900" rtl="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8pPr>
            <a:lvl9pPr marL="4114800" lvl="8" indent="-342900" rtl="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9pPr>
          </a:lstStyle>
          <a:p>
            <a:endParaRPr/>
          </a:p>
        </p:txBody>
      </p:sp>
      <p:sp>
        <p:nvSpPr>
          <p:cNvPr id="67" name="Google Shape;67;p17"/>
          <p:cNvSpPr txBox="1">
            <a:spLocks noGrp="1"/>
          </p:cNvSpPr>
          <p:nvPr>
            <p:ph type="sldNum" idx="12"/>
          </p:nvPr>
        </p:nvSpPr>
        <p:spPr>
          <a:xfrm>
            <a:off x="5730200" y="6479803"/>
            <a:ext cx="731600" cy="378300"/>
          </a:xfrm>
          <a:prstGeom prst="rect">
            <a:avLst/>
          </a:prstGeom>
          <a:noFill/>
          <a:ln>
            <a:noFill/>
          </a:ln>
        </p:spPr>
        <p:txBody>
          <a:bodyPr spcFirstLastPara="1" wrap="square" lIns="91425" tIns="91425" rIns="91425" bIns="91425" anchor="t" anchorCtr="0">
            <a:noAutofit/>
          </a:bodyPr>
          <a:lstStyle>
            <a:lvl1pPr lvl="0" algn="ctr">
              <a:buNone/>
              <a:defRPr sz="1200">
                <a:solidFill>
                  <a:srgbClr val="859CB1"/>
                </a:solidFill>
                <a:latin typeface="Permanent Marker"/>
                <a:ea typeface="Permanent Marker"/>
                <a:cs typeface="Permanent Marker"/>
                <a:sym typeface="Permanent Marker"/>
              </a:defRPr>
            </a:lvl1pPr>
            <a:lvl2pPr lvl="1" algn="ctr">
              <a:buNone/>
              <a:defRPr sz="1200">
                <a:solidFill>
                  <a:srgbClr val="859CB1"/>
                </a:solidFill>
                <a:latin typeface="Permanent Marker"/>
                <a:ea typeface="Permanent Marker"/>
                <a:cs typeface="Permanent Marker"/>
                <a:sym typeface="Permanent Marker"/>
              </a:defRPr>
            </a:lvl2pPr>
            <a:lvl3pPr lvl="2" algn="ctr">
              <a:buNone/>
              <a:defRPr sz="1200">
                <a:solidFill>
                  <a:srgbClr val="859CB1"/>
                </a:solidFill>
                <a:latin typeface="Permanent Marker"/>
                <a:ea typeface="Permanent Marker"/>
                <a:cs typeface="Permanent Marker"/>
                <a:sym typeface="Permanent Marker"/>
              </a:defRPr>
            </a:lvl3pPr>
            <a:lvl4pPr lvl="3" algn="ctr">
              <a:buNone/>
              <a:defRPr sz="1200">
                <a:solidFill>
                  <a:srgbClr val="859CB1"/>
                </a:solidFill>
                <a:latin typeface="Permanent Marker"/>
                <a:ea typeface="Permanent Marker"/>
                <a:cs typeface="Permanent Marker"/>
                <a:sym typeface="Permanent Marker"/>
              </a:defRPr>
            </a:lvl4pPr>
            <a:lvl5pPr lvl="4" algn="ctr">
              <a:buNone/>
              <a:defRPr sz="1200">
                <a:solidFill>
                  <a:srgbClr val="859CB1"/>
                </a:solidFill>
                <a:latin typeface="Permanent Marker"/>
                <a:ea typeface="Permanent Marker"/>
                <a:cs typeface="Permanent Marker"/>
                <a:sym typeface="Permanent Marker"/>
              </a:defRPr>
            </a:lvl5pPr>
            <a:lvl6pPr lvl="5" algn="ctr">
              <a:buNone/>
              <a:defRPr sz="1200">
                <a:solidFill>
                  <a:srgbClr val="859CB1"/>
                </a:solidFill>
                <a:latin typeface="Permanent Marker"/>
                <a:ea typeface="Permanent Marker"/>
                <a:cs typeface="Permanent Marker"/>
                <a:sym typeface="Permanent Marker"/>
              </a:defRPr>
            </a:lvl6pPr>
            <a:lvl7pPr lvl="6" algn="ctr">
              <a:buNone/>
              <a:defRPr sz="1200">
                <a:solidFill>
                  <a:srgbClr val="859CB1"/>
                </a:solidFill>
                <a:latin typeface="Permanent Marker"/>
                <a:ea typeface="Permanent Marker"/>
                <a:cs typeface="Permanent Marker"/>
                <a:sym typeface="Permanent Marker"/>
              </a:defRPr>
            </a:lvl7pPr>
            <a:lvl8pPr lvl="7" algn="ctr">
              <a:buNone/>
              <a:defRPr sz="1200">
                <a:solidFill>
                  <a:srgbClr val="859CB1"/>
                </a:solidFill>
                <a:latin typeface="Permanent Marker"/>
                <a:ea typeface="Permanent Marker"/>
                <a:cs typeface="Permanent Marker"/>
                <a:sym typeface="Permanent Marker"/>
              </a:defRPr>
            </a:lvl8pPr>
            <a:lvl9pPr lvl="8" algn="ctr">
              <a:buNone/>
              <a:defRPr sz="1200">
                <a:solidFill>
                  <a:srgbClr val="859CB1"/>
                </a:solidFill>
                <a:latin typeface="Permanent Marker"/>
                <a:ea typeface="Permanent Marker"/>
                <a:cs typeface="Permanent Marker"/>
                <a:sym typeface="Permanent Marker"/>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55428934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1301681" y="1169209"/>
            <a:ext cx="9373171" cy="101351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402733" y="2061256"/>
            <a:ext cx="10281200" cy="44048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600">
                <a:solidFill>
                  <a:srgbClr val="FFFFFF"/>
                </a:solidFill>
                <a:latin typeface="Bangers"/>
                <a:ea typeface="Bangers"/>
                <a:cs typeface="Bangers"/>
                <a:sym typeface="Bangers"/>
              </a:defRPr>
            </a:lvl1pPr>
            <a:lvl2pPr lvl="1" algn="r">
              <a:buNone/>
              <a:defRPr sz="1600">
                <a:solidFill>
                  <a:srgbClr val="FFFFFF"/>
                </a:solidFill>
                <a:latin typeface="Bangers"/>
                <a:ea typeface="Bangers"/>
                <a:cs typeface="Bangers"/>
                <a:sym typeface="Bangers"/>
              </a:defRPr>
            </a:lvl2pPr>
            <a:lvl3pPr lvl="2" algn="r">
              <a:buNone/>
              <a:defRPr sz="1600">
                <a:solidFill>
                  <a:srgbClr val="FFFFFF"/>
                </a:solidFill>
                <a:latin typeface="Bangers"/>
                <a:ea typeface="Bangers"/>
                <a:cs typeface="Bangers"/>
                <a:sym typeface="Bangers"/>
              </a:defRPr>
            </a:lvl3pPr>
            <a:lvl4pPr lvl="3" algn="r">
              <a:buNone/>
              <a:defRPr sz="1600">
                <a:solidFill>
                  <a:srgbClr val="FFFFFF"/>
                </a:solidFill>
                <a:latin typeface="Bangers"/>
                <a:ea typeface="Bangers"/>
                <a:cs typeface="Bangers"/>
                <a:sym typeface="Bangers"/>
              </a:defRPr>
            </a:lvl4pPr>
            <a:lvl5pPr lvl="4" algn="r">
              <a:buNone/>
              <a:defRPr sz="1600">
                <a:solidFill>
                  <a:srgbClr val="FFFFFF"/>
                </a:solidFill>
                <a:latin typeface="Bangers"/>
                <a:ea typeface="Bangers"/>
                <a:cs typeface="Bangers"/>
                <a:sym typeface="Bangers"/>
              </a:defRPr>
            </a:lvl5pPr>
            <a:lvl6pPr lvl="5" algn="r">
              <a:buNone/>
              <a:defRPr sz="1600">
                <a:solidFill>
                  <a:srgbClr val="FFFFFF"/>
                </a:solidFill>
                <a:latin typeface="Bangers"/>
                <a:ea typeface="Bangers"/>
                <a:cs typeface="Bangers"/>
                <a:sym typeface="Bangers"/>
              </a:defRPr>
            </a:lvl6pPr>
            <a:lvl7pPr lvl="6" algn="r">
              <a:buNone/>
              <a:defRPr sz="1600">
                <a:solidFill>
                  <a:srgbClr val="FFFFFF"/>
                </a:solidFill>
                <a:latin typeface="Bangers"/>
                <a:ea typeface="Bangers"/>
                <a:cs typeface="Bangers"/>
                <a:sym typeface="Bangers"/>
              </a:defRPr>
            </a:lvl7pPr>
            <a:lvl8pPr lvl="7" algn="r">
              <a:buNone/>
              <a:defRPr sz="1600">
                <a:solidFill>
                  <a:srgbClr val="FFFFFF"/>
                </a:solidFill>
                <a:latin typeface="Bangers"/>
                <a:ea typeface="Bangers"/>
                <a:cs typeface="Bangers"/>
                <a:sym typeface="Bangers"/>
              </a:defRPr>
            </a:lvl8pPr>
            <a:lvl9pPr lvl="8" algn="r">
              <a:buNone/>
              <a:defRPr sz="1600">
                <a:solidFill>
                  <a:srgbClr val="FFFFFF"/>
                </a:solidFill>
                <a:latin typeface="Bangers"/>
                <a:ea typeface="Bangers"/>
                <a:cs typeface="Bangers"/>
                <a:sym typeface="Bangers"/>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1955066156"/>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1301681" y="1169209"/>
            <a:ext cx="9373171" cy="101351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402733" y="2061256"/>
            <a:ext cx="10281200" cy="44048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600">
                <a:solidFill>
                  <a:srgbClr val="FFFFFF"/>
                </a:solidFill>
                <a:latin typeface="Bangers"/>
                <a:ea typeface="Bangers"/>
                <a:cs typeface="Bangers"/>
                <a:sym typeface="Bangers"/>
              </a:defRPr>
            </a:lvl1pPr>
            <a:lvl2pPr lvl="1" algn="r">
              <a:buNone/>
              <a:defRPr sz="1600">
                <a:solidFill>
                  <a:srgbClr val="FFFFFF"/>
                </a:solidFill>
                <a:latin typeface="Bangers"/>
                <a:ea typeface="Bangers"/>
                <a:cs typeface="Bangers"/>
                <a:sym typeface="Bangers"/>
              </a:defRPr>
            </a:lvl2pPr>
            <a:lvl3pPr lvl="2" algn="r">
              <a:buNone/>
              <a:defRPr sz="1600">
                <a:solidFill>
                  <a:srgbClr val="FFFFFF"/>
                </a:solidFill>
                <a:latin typeface="Bangers"/>
                <a:ea typeface="Bangers"/>
                <a:cs typeface="Bangers"/>
                <a:sym typeface="Bangers"/>
              </a:defRPr>
            </a:lvl3pPr>
            <a:lvl4pPr lvl="3" algn="r">
              <a:buNone/>
              <a:defRPr sz="1600">
                <a:solidFill>
                  <a:srgbClr val="FFFFFF"/>
                </a:solidFill>
                <a:latin typeface="Bangers"/>
                <a:ea typeface="Bangers"/>
                <a:cs typeface="Bangers"/>
                <a:sym typeface="Bangers"/>
              </a:defRPr>
            </a:lvl4pPr>
            <a:lvl5pPr lvl="4" algn="r">
              <a:buNone/>
              <a:defRPr sz="1600">
                <a:solidFill>
                  <a:srgbClr val="FFFFFF"/>
                </a:solidFill>
                <a:latin typeface="Bangers"/>
                <a:ea typeface="Bangers"/>
                <a:cs typeface="Bangers"/>
                <a:sym typeface="Bangers"/>
              </a:defRPr>
            </a:lvl5pPr>
            <a:lvl6pPr lvl="5" algn="r">
              <a:buNone/>
              <a:defRPr sz="1600">
                <a:solidFill>
                  <a:srgbClr val="FFFFFF"/>
                </a:solidFill>
                <a:latin typeface="Bangers"/>
                <a:ea typeface="Bangers"/>
                <a:cs typeface="Bangers"/>
                <a:sym typeface="Bangers"/>
              </a:defRPr>
            </a:lvl6pPr>
            <a:lvl7pPr lvl="6" algn="r">
              <a:buNone/>
              <a:defRPr sz="1600">
                <a:solidFill>
                  <a:srgbClr val="FFFFFF"/>
                </a:solidFill>
                <a:latin typeface="Bangers"/>
                <a:ea typeface="Bangers"/>
                <a:cs typeface="Bangers"/>
                <a:sym typeface="Bangers"/>
              </a:defRPr>
            </a:lvl7pPr>
            <a:lvl8pPr lvl="7" algn="r">
              <a:buNone/>
              <a:defRPr sz="1600">
                <a:solidFill>
                  <a:srgbClr val="FFFFFF"/>
                </a:solidFill>
                <a:latin typeface="Bangers"/>
                <a:ea typeface="Bangers"/>
                <a:cs typeface="Bangers"/>
                <a:sym typeface="Bangers"/>
              </a:defRPr>
            </a:lvl8pPr>
            <a:lvl9pPr lvl="8" algn="r">
              <a:buNone/>
              <a:defRPr sz="1600">
                <a:solidFill>
                  <a:srgbClr val="FFFFFF"/>
                </a:solidFill>
                <a:latin typeface="Bangers"/>
                <a:ea typeface="Bangers"/>
                <a:cs typeface="Bangers"/>
                <a:sym typeface="Bangers"/>
              </a:defRPr>
            </a:lvl9pPr>
          </a:lstStyle>
          <a:p>
            <a:fld id="{AEDAE3F4-A7D4-4069-B0EE-13011DE509D6}" type="slidenum">
              <a:rPr lang="fr-FR" smtClean="0"/>
              <a:t>‹N°›</a:t>
            </a:fld>
            <a:endParaRPr lang="fr-FR"/>
          </a:p>
        </p:txBody>
      </p:sp>
    </p:spTree>
    <p:extLst>
      <p:ext uri="{BB962C8B-B14F-4D97-AF65-F5344CB8AC3E}">
        <p14:creationId xmlns:p14="http://schemas.microsoft.com/office/powerpoint/2010/main" val="794606285"/>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analysedepratique.org/?p=3046" TargetMode="Externa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986587" y="2758167"/>
            <a:ext cx="6014538" cy="1546400"/>
          </a:xfrm>
        </p:spPr>
        <p:txBody>
          <a:bodyPr/>
          <a:lstStyle/>
          <a:p>
            <a:pPr algn="ctr"/>
            <a:r>
              <a:rPr lang="fr-FR" sz="4800" b="1" i="1" dirty="0">
                <a:effectLst>
                  <a:outerShdw blurRad="38100" dist="38100" dir="2700000" algn="tl">
                    <a:srgbClr val="000000">
                      <a:alpha val="43137"/>
                    </a:srgbClr>
                  </a:outerShdw>
                </a:effectLst>
                <a:latin typeface="Showcard Gothic" panose="04020904020102020604" pitchFamily="82" charset="0"/>
              </a:rPr>
              <a:t>s’initier à une approche réflexive avec le dispositif </a:t>
            </a:r>
            <a:r>
              <a:rPr lang="fr-FR" sz="4800" b="1" i="1" dirty="0">
                <a:solidFill>
                  <a:srgbClr val="0070C0"/>
                </a:solidFill>
                <a:effectLst>
                  <a:outerShdw blurRad="38100" dist="38100" dir="2700000" algn="tl">
                    <a:srgbClr val="000000">
                      <a:alpha val="43137"/>
                    </a:srgbClr>
                  </a:outerShdw>
                </a:effectLst>
                <a:latin typeface="Showcard Gothic" panose="04020904020102020604" pitchFamily="82" charset="0"/>
              </a:rPr>
              <a:t>ARPPEGE</a:t>
            </a:r>
          </a:p>
        </p:txBody>
      </p:sp>
      <p:sp>
        <p:nvSpPr>
          <p:cNvPr id="2" name="ZoneTexte 1"/>
          <p:cNvSpPr txBox="1"/>
          <p:nvPr/>
        </p:nvSpPr>
        <p:spPr>
          <a:xfrm>
            <a:off x="9877424" y="6015930"/>
            <a:ext cx="2643188" cy="738664"/>
          </a:xfrm>
          <a:prstGeom prst="rect">
            <a:avLst/>
          </a:prstGeom>
          <a:noFill/>
        </p:spPr>
        <p:txBody>
          <a:bodyPr wrap="square" rtlCol="0">
            <a:spAutoFit/>
          </a:bodyPr>
          <a:lstStyle/>
          <a:p>
            <a:pPr algn="ctr"/>
            <a:r>
              <a:rPr lang="fr-FR" sz="1400" dirty="0">
                <a:latin typeface="Showcard Gothic" panose="04020904020102020604" pitchFamily="82" charset="0"/>
              </a:rPr>
              <a:t>Yann Vacher</a:t>
            </a:r>
          </a:p>
          <a:p>
            <a:pPr algn="ctr"/>
            <a:r>
              <a:rPr lang="fr-FR" sz="1400" dirty="0">
                <a:latin typeface="Showcard Gothic" panose="04020904020102020604" pitchFamily="82" charset="0"/>
              </a:rPr>
              <a:t>PH.D</a:t>
            </a:r>
          </a:p>
          <a:p>
            <a:pPr algn="ctr"/>
            <a:r>
              <a:rPr lang="fr-FR" sz="1400" dirty="0">
                <a:latin typeface="Showcard Gothic" panose="04020904020102020604" pitchFamily="82" charset="0"/>
              </a:rPr>
              <a:t>Université de Corse</a:t>
            </a:r>
          </a:p>
        </p:txBody>
      </p:sp>
    </p:spTree>
    <p:extLst>
      <p:ext uri="{BB962C8B-B14F-4D97-AF65-F5344CB8AC3E}">
        <p14:creationId xmlns:p14="http://schemas.microsoft.com/office/powerpoint/2010/main" val="262909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rot="161729">
            <a:off x="879265" y="669175"/>
            <a:ext cx="10218004" cy="1479713"/>
          </a:xfrm>
        </p:spPr>
        <p:txBody>
          <a:bodyPr/>
          <a:lstStyle/>
          <a:p>
            <a:r>
              <a:rPr lang="fr-FR" sz="1800" dirty="0">
                <a:solidFill>
                  <a:srgbClr val="222222"/>
                </a:solidFill>
                <a:latin typeface="Goudy Stout" panose="0202090407030B020401" pitchFamily="18" charset="0"/>
              </a:rPr>
              <a:t>2</a:t>
            </a:r>
            <a:r>
              <a:rPr lang="fr-FR" sz="1800" baseline="30000" dirty="0">
                <a:solidFill>
                  <a:srgbClr val="222222"/>
                </a:solidFill>
                <a:latin typeface="Goudy Stout" panose="0202090407030B020401" pitchFamily="18" charset="0"/>
              </a:rPr>
              <a:t>nd</a:t>
            </a:r>
            <a:r>
              <a:rPr lang="fr-FR" sz="1800" dirty="0">
                <a:solidFill>
                  <a:srgbClr val="222222"/>
                </a:solidFill>
                <a:latin typeface="Goudy Stout" panose="0202090407030B020401" pitchFamily="18" charset="0"/>
              </a:rPr>
              <a:t> zoom… </a:t>
            </a:r>
            <a:br>
              <a:rPr lang="fr-FR" sz="1800" dirty="0">
                <a:solidFill>
                  <a:srgbClr val="222222"/>
                </a:solidFill>
                <a:latin typeface="Goudy Stout" panose="0202090407030B020401" pitchFamily="18" charset="0"/>
              </a:rPr>
            </a:br>
            <a:r>
              <a:rPr lang="fr-FR" sz="2000" dirty="0">
                <a:solidFill>
                  <a:srgbClr val="C00000"/>
                </a:solidFill>
                <a:effectLst>
                  <a:outerShdw blurRad="38100" dist="38100" dir="2700000" algn="tl">
                    <a:srgbClr val="000000">
                      <a:alpha val="43137"/>
                    </a:srgbClr>
                  </a:outerShdw>
                </a:effectLst>
                <a:latin typeface="Goudy Stout" panose="0202090407030B020401" pitchFamily="18" charset="0"/>
              </a:rPr>
              <a:t>neutraliser ses questions pour aller vers le non jugement </a:t>
            </a:r>
            <a:r>
              <a:rPr lang="fr-FR" sz="2800" b="1" dirty="0">
                <a:solidFill>
                  <a:srgbClr val="0070C0"/>
                </a:solidFill>
                <a:effectLst>
                  <a:outerShdw blurRad="38100" dist="38100" dir="2700000" algn="tl">
                    <a:srgbClr val="000000">
                      <a:alpha val="43137"/>
                    </a:srgbClr>
                  </a:outerShdw>
                </a:effectLst>
                <a:latin typeface="Arial" panose="020B0604020202020204" pitchFamily="34" charset="0"/>
              </a:rPr>
              <a:t>phase 3</a:t>
            </a:r>
          </a:p>
        </p:txBody>
      </p:sp>
      <p:sp>
        <p:nvSpPr>
          <p:cNvPr id="3" name="Rectangle 2"/>
          <p:cNvSpPr/>
          <p:nvPr/>
        </p:nvSpPr>
        <p:spPr>
          <a:xfrm>
            <a:off x="-107734" y="6488668"/>
            <a:ext cx="6096000" cy="369332"/>
          </a:xfrm>
          <a:prstGeom prst="rect">
            <a:avLst/>
          </a:prstGeom>
        </p:spPr>
        <p:txBody>
          <a:bodyPr>
            <a:spAutoFit/>
          </a:bodyPr>
          <a:lstStyle/>
          <a:p>
            <a:pPr fontAlgn="base"/>
            <a:r>
              <a:rPr lang="fr-FR" dirty="0">
                <a:solidFill>
                  <a:srgbClr val="000000"/>
                </a:solidFill>
                <a:latin typeface="Arial" panose="020B0604020202020204" pitchFamily="34" charset="0"/>
              </a:rPr>
              <a:t> </a:t>
            </a:r>
            <a:r>
              <a:rPr lang="fr-FR" dirty="0">
                <a:solidFill>
                  <a:srgbClr val="000000"/>
                </a:solidFill>
                <a:latin typeface="Calibri" panose="020F0502020204030204" pitchFamily="34" charset="0"/>
              </a:rPr>
              <a:t> </a:t>
            </a:r>
            <a:r>
              <a:rPr lang="fr-FR" b="0" i="0" dirty="0">
                <a:solidFill>
                  <a:srgbClr val="FF0000"/>
                </a:solidFill>
                <a:effectLst/>
                <a:latin typeface="Arial" panose="020B0604020202020204" pitchFamily="34" charset="0"/>
              </a:rPr>
              <a:t>7-8 minute</a:t>
            </a:r>
            <a:endParaRPr lang="fr-FR" dirty="0">
              <a:solidFill>
                <a:srgbClr val="000000"/>
              </a:solidFill>
              <a:latin typeface="Calibri" panose="020F0502020204030204" pitchFamily="34" charset="0"/>
            </a:endParaRPr>
          </a:p>
        </p:txBody>
      </p:sp>
      <p:sp>
        <p:nvSpPr>
          <p:cNvPr id="6" name="Espace réservé du texte 3"/>
          <p:cNvSpPr>
            <a:spLocks noGrp="1"/>
          </p:cNvSpPr>
          <p:nvPr>
            <p:ph type="body" idx="1"/>
          </p:nvPr>
        </p:nvSpPr>
        <p:spPr>
          <a:xfrm flipH="1">
            <a:off x="951315" y="2028825"/>
            <a:ext cx="6578198" cy="40149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192"/>
              <a:gd name="connsiteY0" fmla="*/ 820 h 10000"/>
              <a:gd name="connsiteX1" fmla="*/ 10192 w 10192"/>
              <a:gd name="connsiteY1" fmla="*/ 0 h 10000"/>
              <a:gd name="connsiteX2" fmla="*/ 10192 w 10192"/>
              <a:gd name="connsiteY2" fmla="*/ 10000 h 10000"/>
              <a:gd name="connsiteX3" fmla="*/ 192 w 10192"/>
              <a:gd name="connsiteY3" fmla="*/ 10000 h 10000"/>
              <a:gd name="connsiteX4" fmla="*/ 0 w 10192"/>
              <a:gd name="connsiteY4" fmla="*/ 820 h 10000"/>
              <a:gd name="connsiteX0" fmla="*/ 0 w 10240"/>
              <a:gd name="connsiteY0" fmla="*/ 820 h 10512"/>
              <a:gd name="connsiteX1" fmla="*/ 10192 w 10240"/>
              <a:gd name="connsiteY1" fmla="*/ 0 h 10512"/>
              <a:gd name="connsiteX2" fmla="*/ 10240 w 10240"/>
              <a:gd name="connsiteY2" fmla="*/ 10512 h 10512"/>
              <a:gd name="connsiteX3" fmla="*/ 192 w 10240"/>
              <a:gd name="connsiteY3" fmla="*/ 10000 h 10512"/>
              <a:gd name="connsiteX4" fmla="*/ 0 w 10240"/>
              <a:gd name="connsiteY4" fmla="*/ 820 h 10512"/>
              <a:gd name="connsiteX0" fmla="*/ 0 w 10096"/>
              <a:gd name="connsiteY0" fmla="*/ 269 h 10512"/>
              <a:gd name="connsiteX1" fmla="*/ 10048 w 10096"/>
              <a:gd name="connsiteY1" fmla="*/ 0 h 10512"/>
              <a:gd name="connsiteX2" fmla="*/ 10096 w 10096"/>
              <a:gd name="connsiteY2" fmla="*/ 10512 h 10512"/>
              <a:gd name="connsiteX3" fmla="*/ 48 w 10096"/>
              <a:gd name="connsiteY3" fmla="*/ 10000 h 10512"/>
              <a:gd name="connsiteX4" fmla="*/ 0 w 10096"/>
              <a:gd name="connsiteY4" fmla="*/ 269 h 10512"/>
              <a:gd name="connsiteX0" fmla="*/ 0 w 10329"/>
              <a:gd name="connsiteY0" fmla="*/ 269 h 10512"/>
              <a:gd name="connsiteX1" fmla="*/ 10329 w 10329"/>
              <a:gd name="connsiteY1" fmla="*/ 0 h 10512"/>
              <a:gd name="connsiteX2" fmla="*/ 10096 w 10329"/>
              <a:gd name="connsiteY2" fmla="*/ 10512 h 10512"/>
              <a:gd name="connsiteX3" fmla="*/ 48 w 10329"/>
              <a:gd name="connsiteY3" fmla="*/ 10000 h 10512"/>
              <a:gd name="connsiteX4" fmla="*/ 0 w 10329"/>
              <a:gd name="connsiteY4" fmla="*/ 269 h 1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 h="10512">
                <a:moveTo>
                  <a:pt x="0" y="269"/>
                </a:moveTo>
                <a:lnTo>
                  <a:pt x="10329" y="0"/>
                </a:lnTo>
                <a:cubicBezTo>
                  <a:pt x="10251" y="3504"/>
                  <a:pt x="10174" y="7008"/>
                  <a:pt x="10096" y="10512"/>
                </a:cubicBezTo>
                <a:lnTo>
                  <a:pt x="48" y="10000"/>
                </a:lnTo>
                <a:cubicBezTo>
                  <a:pt x="32" y="6756"/>
                  <a:pt x="16" y="3513"/>
                  <a:pt x="0" y="269"/>
                </a:cubicBezTo>
                <a:close/>
              </a:path>
            </a:pathLst>
          </a:custGeom>
          <a:ln/>
        </p:spPr>
        <p:style>
          <a:lnRef idx="1">
            <a:schemeClr val="accent5"/>
          </a:lnRef>
          <a:fillRef idx="2">
            <a:schemeClr val="accent5"/>
          </a:fillRef>
          <a:effectRef idx="1">
            <a:schemeClr val="accent5"/>
          </a:effectRef>
          <a:fontRef idx="minor">
            <a:schemeClr val="dk1"/>
          </a:fontRef>
        </p:style>
        <p:txBody>
          <a:bodyPr/>
          <a:lstStyle/>
          <a:p>
            <a:pPr marL="101598" indent="0">
              <a:buNone/>
            </a:pPr>
            <a:r>
              <a:rPr lang="fr-FR" sz="2600" b="1" dirty="0">
                <a:solidFill>
                  <a:srgbClr val="0070C0"/>
                </a:solidFill>
                <a:effectLst>
                  <a:outerShdw blurRad="38100" dist="38100" dir="2700000" algn="tl">
                    <a:srgbClr val="000000">
                      <a:alpha val="43137"/>
                    </a:srgbClr>
                  </a:outerShdw>
                </a:effectLst>
              </a:rPr>
              <a:t>Du jugement : </a:t>
            </a:r>
            <a:r>
              <a:rPr lang="fr-FR" sz="2600" b="1" i="1" dirty="0">
                <a:solidFill>
                  <a:schemeClr val="accent1">
                    <a:lumMod val="50000"/>
                  </a:schemeClr>
                </a:solidFill>
                <a:effectLst>
                  <a:outerShdw blurRad="38100" dist="38100" dir="2700000" algn="tl">
                    <a:srgbClr val="000000">
                      <a:alpha val="43137"/>
                    </a:srgbClr>
                  </a:outerShdw>
                </a:effectLst>
              </a:rPr>
              <a:t>As-tu rencontré les parents, c’est important ?</a:t>
            </a:r>
          </a:p>
          <a:p>
            <a:pPr marL="101598" indent="0">
              <a:buNone/>
            </a:pPr>
            <a:endParaRPr lang="fr-FR" sz="1800" b="1" i="1" dirty="0">
              <a:solidFill>
                <a:schemeClr val="accent1">
                  <a:lumMod val="50000"/>
                </a:schemeClr>
              </a:solidFill>
              <a:effectLst>
                <a:outerShdw blurRad="38100" dist="38100" dir="2700000" algn="tl">
                  <a:srgbClr val="000000">
                    <a:alpha val="43137"/>
                  </a:srgbClr>
                </a:outerShdw>
              </a:effectLst>
            </a:endParaRPr>
          </a:p>
          <a:p>
            <a:pPr marL="101598" indent="0">
              <a:buNone/>
            </a:pPr>
            <a:r>
              <a:rPr lang="fr-FR" sz="2600" b="1" dirty="0">
                <a:solidFill>
                  <a:srgbClr val="0070C0"/>
                </a:solidFill>
                <a:effectLst>
                  <a:outerShdw blurRad="38100" dist="38100" dir="2700000" algn="tl">
                    <a:srgbClr val="000000">
                      <a:alpha val="43137"/>
                    </a:srgbClr>
                  </a:outerShdw>
                </a:effectLst>
              </a:rPr>
              <a:t>Au conseil implicite :</a:t>
            </a:r>
            <a:r>
              <a:rPr lang="fr-FR" sz="2600" b="1" i="1" dirty="0">
                <a:solidFill>
                  <a:schemeClr val="accent1">
                    <a:lumMod val="50000"/>
                  </a:schemeClr>
                </a:solidFill>
                <a:effectLst>
                  <a:outerShdw blurRad="38100" dist="38100" dir="2700000" algn="tl">
                    <a:srgbClr val="000000">
                      <a:alpha val="43137"/>
                    </a:srgbClr>
                  </a:outerShdw>
                </a:effectLst>
              </a:rPr>
              <a:t> Quelles sont les consignes que l’élève a pour travailler à la maison ?</a:t>
            </a:r>
          </a:p>
          <a:p>
            <a:pPr marL="101598" indent="0">
              <a:buNone/>
            </a:pPr>
            <a:endParaRPr lang="fr-FR" sz="1800" b="1" i="1" dirty="0">
              <a:solidFill>
                <a:schemeClr val="accent1">
                  <a:lumMod val="50000"/>
                </a:schemeClr>
              </a:solidFill>
              <a:effectLst>
                <a:outerShdw blurRad="38100" dist="38100" dir="2700000" algn="tl">
                  <a:srgbClr val="000000">
                    <a:alpha val="43137"/>
                  </a:srgbClr>
                </a:outerShdw>
              </a:effectLst>
            </a:endParaRPr>
          </a:p>
          <a:p>
            <a:pPr marL="101598" indent="0">
              <a:buNone/>
            </a:pPr>
            <a:r>
              <a:rPr lang="fr-FR" sz="2600" b="1" dirty="0">
                <a:solidFill>
                  <a:srgbClr val="0070C0"/>
                </a:solidFill>
                <a:effectLst>
                  <a:outerShdw blurRad="38100" dist="38100" dir="2700000" algn="tl">
                    <a:srgbClr val="000000">
                      <a:alpha val="43137"/>
                    </a:srgbClr>
                  </a:outerShdw>
                </a:effectLst>
              </a:rPr>
              <a:t>A la	porte ouverte : </a:t>
            </a:r>
            <a:r>
              <a:rPr lang="fr-FR" sz="2600" b="1" i="1" dirty="0">
                <a:solidFill>
                  <a:srgbClr val="FFFF00"/>
                </a:solidFill>
                <a:effectLst>
                  <a:outerShdw blurRad="38100" dist="38100" dir="2700000" algn="tl">
                    <a:srgbClr val="000000">
                      <a:alpha val="43137"/>
                    </a:srgbClr>
                  </a:outerShdw>
                </a:effectLst>
              </a:rPr>
              <a:t>Sur quoi </a:t>
            </a:r>
            <a:r>
              <a:rPr lang="fr-FR" sz="2600" b="1" i="1" dirty="0">
                <a:solidFill>
                  <a:schemeClr val="accent1">
                    <a:lumMod val="50000"/>
                  </a:schemeClr>
                </a:solidFill>
                <a:effectLst>
                  <a:outerShdw blurRad="38100" dist="38100" dir="2700000" algn="tl">
                    <a:srgbClr val="000000">
                      <a:alpha val="43137"/>
                    </a:srgbClr>
                  </a:outerShdw>
                </a:effectLst>
              </a:rPr>
              <a:t>se base le travail de </a:t>
            </a:r>
            <a:r>
              <a:rPr lang="fr-FR" sz="2600" b="1" i="1" dirty="0">
                <a:solidFill>
                  <a:srgbClr val="FFFF00"/>
                </a:solidFill>
                <a:effectLst>
                  <a:outerShdw blurRad="38100" dist="38100" dir="2700000" algn="tl">
                    <a:srgbClr val="000000">
                      <a:alpha val="43137"/>
                    </a:srgbClr>
                  </a:outerShdw>
                </a:effectLst>
              </a:rPr>
              <a:t>l’élève</a:t>
            </a:r>
            <a:r>
              <a:rPr lang="fr-FR" sz="2600" b="1" i="1" dirty="0">
                <a:solidFill>
                  <a:schemeClr val="accent1">
                    <a:lumMod val="50000"/>
                  </a:schemeClr>
                </a:solidFill>
                <a:effectLst>
                  <a:outerShdw blurRad="38100" dist="38100" dir="2700000" algn="tl">
                    <a:srgbClr val="000000">
                      <a:alpha val="43137"/>
                    </a:srgbClr>
                  </a:outerShdw>
                </a:effectLst>
              </a:rPr>
              <a:t> à la maison ?</a:t>
            </a:r>
          </a:p>
        </p:txBody>
      </p:sp>
      <p:sp>
        <p:nvSpPr>
          <p:cNvPr id="7" name="Carré corné 6"/>
          <p:cNvSpPr/>
          <p:nvPr/>
        </p:nvSpPr>
        <p:spPr>
          <a:xfrm rot="614880">
            <a:off x="8923949" y="3563403"/>
            <a:ext cx="2825928" cy="2881537"/>
          </a:xfrm>
          <a:prstGeom prst="foldedCorner">
            <a:avLst/>
          </a:prstGeom>
          <a:solidFill>
            <a:srgbClr val="EFF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Être à l’écoute de l’autre sans que ses propres représentations ne contraignent sa compréhension et la parole de l’autre.</a:t>
            </a:r>
          </a:p>
          <a:p>
            <a:pPr algn="ctr"/>
            <a:endParaRPr lang="fr-FR" b="1" dirty="0">
              <a:solidFill>
                <a:schemeClr val="tx1"/>
              </a:solidFill>
            </a:endParaRPr>
          </a:p>
          <a:p>
            <a:pPr algn="ctr"/>
            <a:r>
              <a:rPr lang="fr-FR" b="1" dirty="0">
                <a:solidFill>
                  <a:schemeClr val="tx1"/>
                </a:solidFill>
              </a:rPr>
              <a:t>Animateur garant de la sécurité</a:t>
            </a:r>
          </a:p>
        </p:txBody>
      </p:sp>
      <p:sp>
        <p:nvSpPr>
          <p:cNvPr id="8"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Tree>
    <p:extLst>
      <p:ext uri="{BB962C8B-B14F-4D97-AF65-F5344CB8AC3E}">
        <p14:creationId xmlns:p14="http://schemas.microsoft.com/office/powerpoint/2010/main" val="250143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rot="161729">
            <a:off x="819991" y="1082592"/>
            <a:ext cx="9373171" cy="904402"/>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fr-FR" sz="2000" kern="0" dirty="0">
                <a:solidFill>
                  <a:srgbClr val="222222"/>
                </a:solidFill>
                <a:latin typeface="Goudy Stout" panose="0202090407030B020401" pitchFamily="18" charset="0"/>
              </a:rPr>
              <a:t>3</a:t>
            </a:r>
            <a:r>
              <a:rPr lang="fr-FR" sz="2000" kern="0" baseline="30000" dirty="0">
                <a:solidFill>
                  <a:srgbClr val="222222"/>
                </a:solidFill>
                <a:latin typeface="Goudy Stout" panose="0202090407030B020401" pitchFamily="18" charset="0"/>
              </a:rPr>
              <a:t>ème</a:t>
            </a:r>
            <a:r>
              <a:rPr lang="fr-FR" sz="2000" kern="0" dirty="0">
                <a:solidFill>
                  <a:srgbClr val="222222"/>
                </a:solidFill>
                <a:latin typeface="Goudy Stout" panose="0202090407030B020401" pitchFamily="18" charset="0"/>
              </a:rPr>
              <a:t> zoom…</a:t>
            </a:r>
            <a:br>
              <a:rPr lang="fr-FR" sz="2000" kern="0" dirty="0">
                <a:solidFill>
                  <a:srgbClr val="222222"/>
                </a:solidFill>
                <a:latin typeface="Goudy Stout" panose="0202090407030B020401" pitchFamily="18" charset="0"/>
              </a:rPr>
            </a:br>
            <a:r>
              <a:rPr lang="fr-FR" sz="2400" dirty="0">
                <a:solidFill>
                  <a:srgbClr val="C00000"/>
                </a:solidFill>
                <a:effectLst>
                  <a:outerShdw blurRad="38100" dist="38100" dir="2700000" algn="tl">
                    <a:srgbClr val="000000">
                      <a:alpha val="43137"/>
                    </a:srgbClr>
                  </a:outerShdw>
                </a:effectLst>
                <a:latin typeface="Goudy Stout" panose="0202090407030B020401" pitchFamily="18" charset="0"/>
              </a:rPr>
              <a:t>La </a:t>
            </a:r>
            <a:r>
              <a:rPr lang="fr-FR" sz="2400" dirty="0" err="1">
                <a:solidFill>
                  <a:srgbClr val="C00000"/>
                </a:solidFill>
                <a:effectLst>
                  <a:outerShdw blurRad="38100" dist="38100" dir="2700000" algn="tl">
                    <a:srgbClr val="000000">
                      <a:alpha val="43137"/>
                    </a:srgbClr>
                  </a:outerShdw>
                </a:effectLst>
                <a:latin typeface="Goudy Stout" panose="0202090407030B020401" pitchFamily="18" charset="0"/>
              </a:rPr>
              <a:t>coconstruction</a:t>
            </a:r>
            <a:r>
              <a:rPr lang="fr-FR" sz="2400" dirty="0">
                <a:solidFill>
                  <a:srgbClr val="C00000"/>
                </a:solidFill>
                <a:effectLst>
                  <a:outerShdw blurRad="38100" dist="38100" dir="2700000" algn="tl">
                    <a:srgbClr val="000000">
                      <a:alpha val="43137"/>
                    </a:srgbClr>
                  </a:outerShdw>
                </a:effectLst>
                <a:latin typeface="Goudy Stout" panose="0202090407030B020401" pitchFamily="18" charset="0"/>
              </a:rPr>
              <a:t> </a:t>
            </a:r>
            <a:r>
              <a:rPr lang="fr-FR" sz="3200" b="1" kern="0" dirty="0">
                <a:solidFill>
                  <a:srgbClr val="0070C0"/>
                </a:solidFill>
                <a:effectLst>
                  <a:outerShdw blurRad="38100" dist="38100" dir="2700000" algn="tl">
                    <a:srgbClr val="000000">
                      <a:alpha val="43137"/>
                    </a:srgbClr>
                  </a:outerShdw>
                </a:effectLst>
                <a:latin typeface="Arial" panose="020B0604020202020204" pitchFamily="34" charset="0"/>
              </a:rPr>
              <a:t>phase 6 et 7</a:t>
            </a:r>
          </a:p>
        </p:txBody>
      </p:sp>
      <p:sp>
        <p:nvSpPr>
          <p:cNvPr id="6"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
        <p:nvSpPr>
          <p:cNvPr id="7" name="Rectangle 20"/>
          <p:cNvSpPr>
            <a:spLocks noChangeArrowheads="1"/>
          </p:cNvSpPr>
          <p:nvPr/>
        </p:nvSpPr>
        <p:spPr bwMode="auto">
          <a:xfrm>
            <a:off x="2128837" y="17306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8" name="Group 1"/>
          <p:cNvGrpSpPr>
            <a:grpSpLocks/>
          </p:cNvGrpSpPr>
          <p:nvPr/>
        </p:nvGrpSpPr>
        <p:grpSpPr bwMode="auto">
          <a:xfrm>
            <a:off x="1608167" y="2206894"/>
            <a:ext cx="8601076" cy="3279506"/>
            <a:chOff x="1777" y="10119"/>
            <a:chExt cx="9540" cy="4850"/>
          </a:xfrm>
          <a:solidFill>
            <a:schemeClr val="accent1">
              <a:lumMod val="20000"/>
              <a:lumOff val="80000"/>
            </a:schemeClr>
          </a:solidFill>
        </p:grpSpPr>
        <p:sp>
          <p:nvSpPr>
            <p:cNvPr id="9" name="Text Box 19"/>
            <p:cNvSpPr txBox="1">
              <a:spLocks noChangeArrowheads="1"/>
            </p:cNvSpPr>
            <p:nvPr/>
          </p:nvSpPr>
          <p:spPr bwMode="auto">
            <a:xfrm>
              <a:off x="1777" y="10119"/>
              <a:ext cx="2160" cy="984"/>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Manque de suivi et de motivation à la maison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Text Box 18"/>
            <p:cNvSpPr txBox="1">
              <a:spLocks noChangeArrowheads="1"/>
            </p:cNvSpPr>
            <p:nvPr/>
          </p:nvSpPr>
          <p:spPr bwMode="auto">
            <a:xfrm>
              <a:off x="1957" y="11369"/>
              <a:ext cx="216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99CC00"/>
                  </a:solidFill>
                  <a:effectLst/>
                  <a:latin typeface="Arial" panose="020B0604020202020204" pitchFamily="34" charset="0"/>
                  <a:ea typeface="Times New Roman" panose="02020603050405020304" pitchFamily="18" charset="0"/>
                </a:rPr>
                <a:t>Manque de travail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Text Box 17"/>
            <p:cNvSpPr txBox="1">
              <a:spLocks noChangeArrowheads="1"/>
            </p:cNvSpPr>
            <p:nvPr/>
          </p:nvSpPr>
          <p:spPr bwMode="auto">
            <a:xfrm>
              <a:off x="1777" y="12449"/>
              <a:ext cx="2700" cy="126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Situation initiale :</a:t>
              </a:r>
              <a:endParaRPr kumimoji="0" lang="fr-FR" altLang="fr-F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Participation positive en cours mais échec à l’évaluation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Line 16"/>
            <p:cNvSpPr>
              <a:spLocks noChangeShapeType="1"/>
            </p:cNvSpPr>
            <p:nvPr/>
          </p:nvSpPr>
          <p:spPr bwMode="auto">
            <a:xfrm>
              <a:off x="3326" y="10829"/>
              <a:ext cx="0" cy="720"/>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3" name="Line 15"/>
            <p:cNvSpPr>
              <a:spLocks noChangeShapeType="1"/>
            </p:cNvSpPr>
            <p:nvPr/>
          </p:nvSpPr>
          <p:spPr bwMode="auto">
            <a:xfrm>
              <a:off x="3217" y="11909"/>
              <a:ext cx="0" cy="540"/>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4" name="Line 14"/>
            <p:cNvSpPr>
              <a:spLocks noChangeShapeType="1"/>
            </p:cNvSpPr>
            <p:nvPr/>
          </p:nvSpPr>
          <p:spPr bwMode="auto">
            <a:xfrm>
              <a:off x="4244" y="12996"/>
              <a:ext cx="872" cy="2"/>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5" name="Text Box 13"/>
            <p:cNvSpPr txBox="1">
              <a:spLocks noChangeArrowheads="1"/>
            </p:cNvSpPr>
            <p:nvPr/>
          </p:nvSpPr>
          <p:spPr bwMode="auto">
            <a:xfrm>
              <a:off x="5197" y="12629"/>
              <a:ext cx="126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Mini contrôle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Line 12"/>
            <p:cNvSpPr>
              <a:spLocks noChangeShapeType="1"/>
            </p:cNvSpPr>
            <p:nvPr/>
          </p:nvSpPr>
          <p:spPr bwMode="auto">
            <a:xfrm>
              <a:off x="6097" y="12989"/>
              <a:ext cx="720" cy="0"/>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7" name="Text Box 11"/>
            <p:cNvSpPr txBox="1">
              <a:spLocks noChangeArrowheads="1"/>
            </p:cNvSpPr>
            <p:nvPr/>
          </p:nvSpPr>
          <p:spPr bwMode="auto">
            <a:xfrm>
              <a:off x="6817" y="12629"/>
              <a:ext cx="90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échec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Text Box 10"/>
            <p:cNvSpPr txBox="1">
              <a:spLocks noChangeArrowheads="1"/>
            </p:cNvSpPr>
            <p:nvPr/>
          </p:nvSpPr>
          <p:spPr bwMode="auto">
            <a:xfrm>
              <a:off x="8437" y="11549"/>
              <a:ext cx="252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Plus de travail à la maison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9" name="Text Box 9"/>
            <p:cNvSpPr txBox="1">
              <a:spLocks noChangeArrowheads="1"/>
            </p:cNvSpPr>
            <p:nvPr/>
          </p:nvSpPr>
          <p:spPr bwMode="auto">
            <a:xfrm>
              <a:off x="6817" y="10649"/>
              <a:ext cx="270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Remédiation »</a:t>
              </a: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terme proposé par l’animateur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0" name="Text Box 8"/>
            <p:cNvSpPr txBox="1">
              <a:spLocks noChangeArrowheads="1"/>
            </p:cNvSpPr>
            <p:nvPr/>
          </p:nvSpPr>
          <p:spPr bwMode="auto">
            <a:xfrm>
              <a:off x="8437" y="12449"/>
              <a:ext cx="270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P2 bilan général en fin de séance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Text Box 7"/>
            <p:cNvSpPr txBox="1">
              <a:spLocks noChangeArrowheads="1"/>
            </p:cNvSpPr>
            <p:nvPr/>
          </p:nvSpPr>
          <p:spPr bwMode="auto">
            <a:xfrm>
              <a:off x="8797" y="13349"/>
              <a:ext cx="198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Ou = divergence P1-P2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 name="Text Box 6"/>
            <p:cNvSpPr txBox="1">
              <a:spLocks noChangeArrowheads="1"/>
            </p:cNvSpPr>
            <p:nvPr/>
          </p:nvSpPr>
          <p:spPr bwMode="auto">
            <a:xfrm>
              <a:off x="8437" y="14249"/>
              <a:ext cx="2880" cy="7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Un cours de préparation pour réussir l’évaluation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Line 5"/>
            <p:cNvSpPr>
              <a:spLocks noChangeShapeType="1"/>
            </p:cNvSpPr>
            <p:nvPr/>
          </p:nvSpPr>
          <p:spPr bwMode="auto">
            <a:xfrm flipV="1">
              <a:off x="7717" y="12089"/>
              <a:ext cx="720" cy="540"/>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4" name="Line 4"/>
            <p:cNvSpPr>
              <a:spLocks noChangeShapeType="1"/>
            </p:cNvSpPr>
            <p:nvPr/>
          </p:nvSpPr>
          <p:spPr bwMode="auto">
            <a:xfrm flipV="1">
              <a:off x="7717" y="12989"/>
              <a:ext cx="720" cy="0"/>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5" name="Line 3"/>
            <p:cNvSpPr>
              <a:spLocks noChangeShapeType="1"/>
            </p:cNvSpPr>
            <p:nvPr/>
          </p:nvSpPr>
          <p:spPr bwMode="auto">
            <a:xfrm>
              <a:off x="7717" y="13349"/>
              <a:ext cx="720" cy="900"/>
            </a:xfrm>
            <a:prstGeom prst="line">
              <a:avLst/>
            </a:prstGeom>
            <a:grpFill/>
            <a:ln w="444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6" name="Line 2"/>
            <p:cNvSpPr>
              <a:spLocks noChangeShapeType="1"/>
            </p:cNvSpPr>
            <p:nvPr/>
          </p:nvSpPr>
          <p:spPr bwMode="auto">
            <a:xfrm flipV="1">
              <a:off x="7897" y="11729"/>
              <a:ext cx="0" cy="2520"/>
            </a:xfrm>
            <a:prstGeom prst="line">
              <a:avLst/>
            </a:prstGeom>
            <a:grpFill/>
            <a:ln w="34925">
              <a:solidFill>
                <a:srgbClr val="0000FF"/>
              </a:solidFill>
              <a:round/>
              <a:headEnd type="diamond" w="med" len="med"/>
              <a:tailEnd type="diamond" w="med" len="med"/>
            </a:ln>
          </p:spPr>
          <p:txBody>
            <a:bodyPr vert="horz" wrap="square" lIns="91440" tIns="45720" rIns="91440" bIns="45720" numCol="1" anchor="t" anchorCtr="0" compatLnSpc="1">
              <a:prstTxWarp prst="textNoShape">
                <a:avLst/>
              </a:prstTxWarp>
            </a:bodyPr>
            <a:lstStyle/>
            <a:p>
              <a:endParaRPr lang="fr-FR"/>
            </a:p>
          </p:txBody>
        </p:sp>
      </p:grpSp>
      <p:sp>
        <p:nvSpPr>
          <p:cNvPr id="28" name="Rectangle à coins arrondis 27"/>
          <p:cNvSpPr/>
          <p:nvPr/>
        </p:nvSpPr>
        <p:spPr>
          <a:xfrm>
            <a:off x="9884674" y="6374687"/>
            <a:ext cx="2143125"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effectLst>
                  <a:outerShdw blurRad="38100" dist="38100" dir="2700000" algn="tl">
                    <a:srgbClr val="000000">
                      <a:alpha val="43137"/>
                    </a:srgbClr>
                  </a:outerShdw>
                </a:effectLst>
              </a:rPr>
              <a:t>Extrait de Vacher 2015</a:t>
            </a:r>
          </a:p>
        </p:txBody>
      </p:sp>
    </p:spTree>
    <p:extLst>
      <p:ext uri="{BB962C8B-B14F-4D97-AF65-F5344CB8AC3E}">
        <p14:creationId xmlns:p14="http://schemas.microsoft.com/office/powerpoint/2010/main" val="204757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rot="161729">
            <a:off x="819991" y="1082592"/>
            <a:ext cx="9373171" cy="904402"/>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r>
              <a:rPr lang="fr-FR" sz="2000" kern="0" dirty="0">
                <a:solidFill>
                  <a:srgbClr val="222222"/>
                </a:solidFill>
                <a:latin typeface="Goudy Stout" panose="0202090407030B020401" pitchFamily="18" charset="0"/>
              </a:rPr>
              <a:t>3</a:t>
            </a:r>
            <a:r>
              <a:rPr lang="fr-FR" sz="2000" kern="0" baseline="30000" dirty="0">
                <a:solidFill>
                  <a:srgbClr val="222222"/>
                </a:solidFill>
                <a:latin typeface="Goudy Stout" panose="0202090407030B020401" pitchFamily="18" charset="0"/>
              </a:rPr>
              <a:t>ème</a:t>
            </a:r>
            <a:r>
              <a:rPr lang="fr-FR" sz="2000" kern="0" dirty="0">
                <a:solidFill>
                  <a:srgbClr val="222222"/>
                </a:solidFill>
                <a:latin typeface="Goudy Stout" panose="0202090407030B020401" pitchFamily="18" charset="0"/>
              </a:rPr>
              <a:t> zoom…</a:t>
            </a:r>
            <a:br>
              <a:rPr lang="fr-FR" sz="2000" kern="0" dirty="0">
                <a:solidFill>
                  <a:srgbClr val="222222"/>
                </a:solidFill>
                <a:latin typeface="Goudy Stout" panose="0202090407030B020401" pitchFamily="18" charset="0"/>
              </a:rPr>
            </a:br>
            <a:r>
              <a:rPr lang="fr-FR" sz="2400" dirty="0">
                <a:solidFill>
                  <a:srgbClr val="C00000"/>
                </a:solidFill>
                <a:effectLst>
                  <a:outerShdw blurRad="38100" dist="38100" dir="2700000" algn="tl">
                    <a:srgbClr val="000000">
                      <a:alpha val="43137"/>
                    </a:srgbClr>
                  </a:outerShdw>
                </a:effectLst>
                <a:latin typeface="Goudy Stout" panose="0202090407030B020401" pitchFamily="18" charset="0"/>
              </a:rPr>
              <a:t>La </a:t>
            </a:r>
            <a:r>
              <a:rPr lang="fr-FR" sz="2400" dirty="0" err="1">
                <a:solidFill>
                  <a:srgbClr val="C00000"/>
                </a:solidFill>
                <a:effectLst>
                  <a:outerShdw blurRad="38100" dist="38100" dir="2700000" algn="tl">
                    <a:srgbClr val="000000">
                      <a:alpha val="43137"/>
                    </a:srgbClr>
                  </a:outerShdw>
                </a:effectLst>
                <a:latin typeface="Goudy Stout" panose="0202090407030B020401" pitchFamily="18" charset="0"/>
              </a:rPr>
              <a:t>coconstruction</a:t>
            </a:r>
            <a:r>
              <a:rPr lang="fr-FR" sz="2400" dirty="0">
                <a:solidFill>
                  <a:srgbClr val="C00000"/>
                </a:solidFill>
                <a:effectLst>
                  <a:outerShdw blurRad="38100" dist="38100" dir="2700000" algn="tl">
                    <a:srgbClr val="000000">
                      <a:alpha val="43137"/>
                    </a:srgbClr>
                  </a:outerShdw>
                </a:effectLst>
                <a:latin typeface="Goudy Stout" panose="0202090407030B020401" pitchFamily="18" charset="0"/>
              </a:rPr>
              <a:t> </a:t>
            </a:r>
            <a:r>
              <a:rPr lang="fr-FR" sz="3200" b="1" kern="0" dirty="0">
                <a:solidFill>
                  <a:srgbClr val="0070C0"/>
                </a:solidFill>
                <a:effectLst>
                  <a:outerShdw blurRad="38100" dist="38100" dir="2700000" algn="tl">
                    <a:srgbClr val="000000">
                      <a:alpha val="43137"/>
                    </a:srgbClr>
                  </a:outerShdw>
                </a:effectLst>
                <a:latin typeface="Arial" panose="020B0604020202020204" pitchFamily="34" charset="0"/>
              </a:rPr>
              <a:t>phase 6 et 7</a:t>
            </a:r>
          </a:p>
        </p:txBody>
      </p:sp>
      <p:sp>
        <p:nvSpPr>
          <p:cNvPr id="6"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grpSp>
        <p:nvGrpSpPr>
          <p:cNvPr id="66" name="Groupe 65"/>
          <p:cNvGrpSpPr/>
          <p:nvPr/>
        </p:nvGrpSpPr>
        <p:grpSpPr>
          <a:xfrm>
            <a:off x="2357438" y="1726561"/>
            <a:ext cx="13806487" cy="3959864"/>
            <a:chOff x="-581025" y="0"/>
            <a:chExt cx="12773025" cy="3822700"/>
          </a:xfrm>
        </p:grpSpPr>
        <p:sp>
          <p:nvSpPr>
            <p:cNvPr id="45" name="Text Box 50"/>
            <p:cNvSpPr txBox="1">
              <a:spLocks noChangeArrowheads="1"/>
            </p:cNvSpPr>
            <p:nvPr/>
          </p:nvSpPr>
          <p:spPr bwMode="auto">
            <a:xfrm>
              <a:off x="2286000" y="1912938"/>
              <a:ext cx="1714500" cy="685800"/>
            </a:xfrm>
            <a:prstGeom prst="rect">
              <a:avLst/>
            </a:prstGeom>
            <a:gradFill rotWithShape="0">
              <a:gsLst>
                <a:gs pos="0">
                  <a:srgbClr val="FFFFFF"/>
                </a:gs>
                <a:gs pos="100000">
                  <a:srgbClr val="FFFFFF"/>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99CC00"/>
                  </a:solidFill>
                  <a:effectLst/>
                  <a:latin typeface="Arial" panose="020B0604020202020204" pitchFamily="34" charset="0"/>
                  <a:ea typeface="Times New Roman" panose="02020603050405020304" pitchFamily="18" charset="0"/>
                </a:rPr>
                <a:t>Constat de départ :</a:t>
              </a:r>
              <a:endParaRPr kumimoji="0" lang="fr-FR" altLang="fr-FR" sz="11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99CC00"/>
                  </a:solidFill>
                  <a:effectLst/>
                  <a:latin typeface="Arial" panose="020B0604020202020204" pitchFamily="34" charset="0"/>
                  <a:ea typeface="Times New Roman" panose="02020603050405020304" pitchFamily="18" charset="0"/>
                </a:rPr>
                <a:t>Manque de travail personnel à la maison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 name="Line 49"/>
            <p:cNvSpPr>
              <a:spLocks noChangeShapeType="1"/>
            </p:cNvSpPr>
            <p:nvPr/>
          </p:nvSpPr>
          <p:spPr bwMode="auto">
            <a:xfrm flipV="1">
              <a:off x="3200400" y="2616200"/>
              <a:ext cx="0" cy="800100"/>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Text Box 48"/>
            <p:cNvSpPr txBox="1">
              <a:spLocks noChangeArrowheads="1"/>
            </p:cNvSpPr>
            <p:nvPr/>
          </p:nvSpPr>
          <p:spPr bwMode="auto">
            <a:xfrm>
              <a:off x="2971800" y="2817813"/>
              <a:ext cx="102870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Effet miroir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 name="Oval 47"/>
            <p:cNvSpPr>
              <a:spLocks noChangeArrowheads="1"/>
            </p:cNvSpPr>
            <p:nvPr/>
          </p:nvSpPr>
          <p:spPr bwMode="auto">
            <a:xfrm>
              <a:off x="3775075" y="609600"/>
              <a:ext cx="2544763" cy="1943100"/>
            </a:xfrm>
            <a:prstGeom prst="ellipse">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9" name="Text Box 46"/>
            <p:cNvSpPr txBox="1">
              <a:spLocks noChangeArrowheads="1"/>
            </p:cNvSpPr>
            <p:nvPr/>
          </p:nvSpPr>
          <p:spPr bwMode="auto">
            <a:xfrm>
              <a:off x="4019550" y="1084263"/>
              <a:ext cx="20574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3366FF"/>
                  </a:solidFill>
                  <a:effectLst/>
                  <a:latin typeface="Arial" panose="020B0604020202020204" pitchFamily="34" charset="0"/>
                  <a:ea typeface="Times New Roman" panose="02020603050405020304" pitchFamily="18" charset="0"/>
                </a:rPr>
                <a:t>En 4</a:t>
              </a:r>
              <a:r>
                <a:rPr kumimoji="0" lang="fr-FR" altLang="fr-FR" sz="1200" b="1" i="0" u="none" strike="noStrike" cap="none" normalizeH="0" baseline="30000">
                  <a:ln>
                    <a:noFill/>
                  </a:ln>
                  <a:solidFill>
                    <a:srgbClr val="3366FF"/>
                  </a:solidFill>
                  <a:effectLst/>
                  <a:latin typeface="Arial" panose="020B0604020202020204" pitchFamily="34" charset="0"/>
                  <a:ea typeface="Times New Roman" panose="02020603050405020304" pitchFamily="18" charset="0"/>
                </a:rPr>
                <a:t>ème</a:t>
              </a:r>
              <a:r>
                <a:rPr kumimoji="0" lang="fr-FR" altLang="fr-FR" sz="1200" b="1" i="0" u="none" strike="noStrike" cap="none" normalizeH="0" baseline="0">
                  <a:ln>
                    <a:noFill/>
                  </a:ln>
                  <a:solidFill>
                    <a:srgbClr val="3366FF"/>
                  </a:solidFill>
                  <a:effectLst/>
                  <a:latin typeface="Arial" panose="020B0604020202020204" pitchFamily="34" charset="0"/>
                  <a:ea typeface="Times New Roman" panose="02020603050405020304" pitchFamily="18" charset="0"/>
                </a:rPr>
                <a:t> test hebdomadaires</a:t>
              </a:r>
              <a:endParaRPr kumimoji="0" lang="fr-FR" altLang="fr-F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3366FF"/>
                  </a:solidFill>
                  <a:effectLst/>
                  <a:latin typeface="Arial" panose="020B0604020202020204" pitchFamily="34" charset="0"/>
                  <a:ea typeface="Times New Roman" panose="02020603050405020304" pitchFamily="18" charset="0"/>
                </a:rPr>
                <a:t>En 5</a:t>
              </a:r>
              <a:r>
                <a:rPr kumimoji="0" lang="fr-FR" altLang="fr-FR" sz="1200" b="1" i="0" u="none" strike="noStrike" cap="none" normalizeH="0" baseline="30000">
                  <a:ln>
                    <a:noFill/>
                  </a:ln>
                  <a:solidFill>
                    <a:srgbClr val="3366FF"/>
                  </a:solidFill>
                  <a:effectLst/>
                  <a:latin typeface="Arial" panose="020B0604020202020204" pitchFamily="34" charset="0"/>
                  <a:ea typeface="Times New Roman" panose="02020603050405020304" pitchFamily="18" charset="0"/>
                </a:rPr>
                <a:t>ème</a:t>
              </a:r>
              <a:r>
                <a:rPr kumimoji="0" lang="fr-FR" altLang="fr-FR" sz="1200" b="1" i="0" u="none" strike="noStrike" cap="none" normalizeH="0" baseline="0">
                  <a:ln>
                    <a:noFill/>
                  </a:ln>
                  <a:solidFill>
                    <a:srgbClr val="3366FF"/>
                  </a:solidFill>
                  <a:effectLst/>
                  <a:latin typeface="Arial" panose="020B0604020202020204" pitchFamily="34" charset="0"/>
                  <a:ea typeface="Times New Roman" panose="02020603050405020304" pitchFamily="18" charset="0"/>
                </a:rPr>
                <a:t> travail</a:t>
              </a:r>
              <a:r>
                <a:rPr kumimoji="0" lang="fr-FR" altLang="fr-FR" sz="1200" b="1" i="0" u="none" strike="noStrike" cap="none" normalizeH="0" baseline="0">
                  <a:ln>
                    <a:noFill/>
                  </a:ln>
                  <a:solidFill>
                    <a:srgbClr val="99CCFF"/>
                  </a:solidFill>
                  <a:effectLst/>
                  <a:latin typeface="Arial" panose="020B0604020202020204" pitchFamily="34" charset="0"/>
                  <a:ea typeface="Times New Roman" panose="02020603050405020304" pitchFamily="18" charset="0"/>
                </a:rPr>
                <a:t> supplémentaire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 name="Text Box 45"/>
            <p:cNvSpPr txBox="1">
              <a:spLocks noChangeArrowheads="1"/>
            </p:cNvSpPr>
            <p:nvPr/>
          </p:nvSpPr>
          <p:spPr bwMode="auto">
            <a:xfrm>
              <a:off x="4133850" y="1673225"/>
              <a:ext cx="1633538" cy="5603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3366FF"/>
                  </a:solidFill>
                  <a:effectLst/>
                  <a:latin typeface="Arial" panose="020B0604020202020204" pitchFamily="34" charset="0"/>
                  <a:ea typeface="Times New Roman" panose="02020603050405020304" pitchFamily="18" charset="0"/>
                </a:rPr>
                <a:t>Complémentarité de contenu maison/classe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 name="Line 44"/>
            <p:cNvSpPr>
              <a:spLocks noChangeShapeType="1"/>
            </p:cNvSpPr>
            <p:nvPr/>
          </p:nvSpPr>
          <p:spPr bwMode="auto">
            <a:xfrm flipV="1">
              <a:off x="1257300" y="2620963"/>
              <a:ext cx="1028700" cy="685800"/>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Text Box 43"/>
            <p:cNvSpPr txBox="1">
              <a:spLocks noChangeArrowheads="1"/>
            </p:cNvSpPr>
            <p:nvPr/>
          </p:nvSpPr>
          <p:spPr bwMode="auto">
            <a:xfrm>
              <a:off x="0" y="3055938"/>
              <a:ext cx="171450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Réunion parents/ professeurs renforce l’hypothèse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 name="Line 42"/>
            <p:cNvSpPr>
              <a:spLocks noChangeShapeType="1"/>
            </p:cNvSpPr>
            <p:nvPr/>
          </p:nvSpPr>
          <p:spPr bwMode="auto">
            <a:xfrm flipH="1">
              <a:off x="3756025" y="1841500"/>
              <a:ext cx="244475" cy="179388"/>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Oval 41"/>
            <p:cNvSpPr>
              <a:spLocks noChangeArrowheads="1"/>
            </p:cNvSpPr>
            <p:nvPr/>
          </p:nvSpPr>
          <p:spPr bwMode="auto">
            <a:xfrm>
              <a:off x="-581025" y="892175"/>
              <a:ext cx="2867025" cy="1785938"/>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56" name="Text Box 39"/>
            <p:cNvSpPr txBox="1">
              <a:spLocks noChangeArrowheads="1"/>
            </p:cNvSpPr>
            <p:nvPr/>
          </p:nvSpPr>
          <p:spPr bwMode="auto">
            <a:xfrm>
              <a:off x="-114300" y="1203325"/>
              <a:ext cx="17145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Abandon du soutien de l’Institution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 name="Text Box 38"/>
            <p:cNvSpPr txBox="1">
              <a:spLocks noChangeArrowheads="1"/>
            </p:cNvSpPr>
            <p:nvPr/>
          </p:nvSpPr>
          <p:spPr bwMode="auto">
            <a:xfrm>
              <a:off x="1485900" y="1727200"/>
              <a:ext cx="685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groupe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 name="Text Box 37"/>
            <p:cNvSpPr txBox="1">
              <a:spLocks noChangeArrowheads="1"/>
            </p:cNvSpPr>
            <p:nvPr/>
          </p:nvSpPr>
          <p:spPr bwMode="auto">
            <a:xfrm>
              <a:off x="-44450" y="1792288"/>
              <a:ext cx="12573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Remise en cause autorité du professeur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 name="Line 36"/>
            <p:cNvSpPr>
              <a:spLocks noChangeShapeType="1"/>
            </p:cNvSpPr>
            <p:nvPr/>
          </p:nvSpPr>
          <p:spPr bwMode="auto">
            <a:xfrm>
              <a:off x="2111375" y="1944688"/>
              <a:ext cx="231775" cy="131762"/>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5"/>
            <p:cNvSpPr>
              <a:spLocks noChangeShapeType="1"/>
            </p:cNvSpPr>
            <p:nvPr/>
          </p:nvSpPr>
          <p:spPr bwMode="auto">
            <a:xfrm>
              <a:off x="1257300" y="1558925"/>
              <a:ext cx="2286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4"/>
            <p:cNvSpPr>
              <a:spLocks noChangeShapeType="1"/>
            </p:cNvSpPr>
            <p:nvPr/>
          </p:nvSpPr>
          <p:spPr bwMode="auto">
            <a:xfrm flipV="1">
              <a:off x="1143000" y="2027238"/>
              <a:ext cx="34290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Text Box 33"/>
            <p:cNvSpPr txBox="1">
              <a:spLocks noChangeArrowheads="1"/>
            </p:cNvSpPr>
            <p:nvPr/>
          </p:nvSpPr>
          <p:spPr bwMode="auto">
            <a:xfrm>
              <a:off x="2400300" y="3171825"/>
              <a:ext cx="2286000" cy="650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Différence de comportement maison/ classe et des résultats qui en découlent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4" name="Rectangle 5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62"/>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spTree>
    <p:extLst>
      <p:ext uri="{BB962C8B-B14F-4D97-AF65-F5344CB8AC3E}">
        <p14:creationId xmlns:p14="http://schemas.microsoft.com/office/powerpoint/2010/main" val="157670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78848" y="263555"/>
            <a:ext cx="11931029" cy="65452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6"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
        <p:nvSpPr>
          <p:cNvPr id="2" name="Oval 1"/>
          <p:cNvSpPr>
            <a:spLocks noChangeArrowheads="1"/>
          </p:cNvSpPr>
          <p:nvPr/>
        </p:nvSpPr>
        <p:spPr bwMode="auto">
          <a:xfrm>
            <a:off x="178848" y="2181050"/>
            <a:ext cx="1894819" cy="2627312"/>
          </a:xfrm>
          <a:prstGeom prst="ellipse">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1F497D"/>
                </a:solidFill>
                <a:effectLst/>
                <a:latin typeface="Arial" panose="020B0604020202020204" pitchFamily="34" charset="0"/>
                <a:ea typeface="Times New Roman" panose="02020603050405020304" pitchFamily="18" charset="0"/>
              </a:rPr>
              <a:t>Situation </a:t>
            </a:r>
            <a:endParaRPr kumimoji="0" lang="fr-FR" altLang="fr-F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1F497D"/>
                </a:solidFill>
                <a:effectLst/>
                <a:latin typeface="Arial" panose="020B0604020202020204" pitchFamily="34" charset="0"/>
                <a:ea typeface="Times New Roman" panose="02020603050405020304" pitchFamily="18" charset="0"/>
              </a:rPr>
              <a:t>familiale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 name="Group 2"/>
          <p:cNvGrpSpPr>
            <a:grpSpLocks/>
          </p:cNvGrpSpPr>
          <p:nvPr/>
        </p:nvGrpSpPr>
        <p:grpSpPr bwMode="auto">
          <a:xfrm>
            <a:off x="356266" y="457200"/>
            <a:ext cx="11479467" cy="6296645"/>
            <a:chOff x="-221" y="1382"/>
            <a:chExt cx="16917" cy="10192"/>
          </a:xfrm>
        </p:grpSpPr>
        <p:sp>
          <p:nvSpPr>
            <p:cNvPr id="4" name="AutoShape 40"/>
            <p:cNvSpPr>
              <a:spLocks noChangeShapeType="1"/>
            </p:cNvSpPr>
            <p:nvPr/>
          </p:nvSpPr>
          <p:spPr bwMode="auto">
            <a:xfrm>
              <a:off x="273" y="1382"/>
              <a:ext cx="16423" cy="9248"/>
            </a:xfrm>
            <a:prstGeom prst="straightConnector1">
              <a:avLst/>
            </a:prstGeom>
            <a:noFill/>
            <a:ln w="3492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7" name="AutoShape 39"/>
            <p:cNvSpPr>
              <a:spLocks noChangeShapeType="1"/>
            </p:cNvSpPr>
            <p:nvPr/>
          </p:nvSpPr>
          <p:spPr bwMode="auto">
            <a:xfrm flipH="1">
              <a:off x="273" y="1382"/>
              <a:ext cx="16333" cy="9421"/>
            </a:xfrm>
            <a:prstGeom prst="straightConnector1">
              <a:avLst/>
            </a:prstGeom>
            <a:noFill/>
            <a:ln w="349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Oval 38"/>
            <p:cNvSpPr>
              <a:spLocks noChangeArrowheads="1"/>
            </p:cNvSpPr>
            <p:nvPr/>
          </p:nvSpPr>
          <p:spPr bwMode="auto">
            <a:xfrm>
              <a:off x="6724" y="4880"/>
              <a:ext cx="3390" cy="1447"/>
            </a:xfrm>
            <a:prstGeom prst="ellipse">
              <a:avLst/>
            </a:prstGeom>
            <a:solidFill>
              <a:srgbClr val="FFFFFF"/>
            </a:solidFill>
            <a:ln w="63500" cmpd="thickThin">
              <a:solidFill>
                <a:srgbClr val="FF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Elève en rupture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AutoShape 37"/>
            <p:cNvSpPr>
              <a:spLocks noChangeShapeType="1"/>
            </p:cNvSpPr>
            <p:nvPr/>
          </p:nvSpPr>
          <p:spPr bwMode="auto">
            <a:xfrm>
              <a:off x="6724" y="3465"/>
              <a:ext cx="913" cy="1664"/>
            </a:xfrm>
            <a:prstGeom prst="straightConnector1">
              <a:avLst/>
            </a:prstGeom>
            <a:noFill/>
            <a:ln w="31750">
              <a:solidFill>
                <a:srgbClr val="4F81BD"/>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0" name="AutoShape 36"/>
            <p:cNvSpPr>
              <a:spLocks noChangeShapeType="1"/>
            </p:cNvSpPr>
            <p:nvPr/>
          </p:nvSpPr>
          <p:spPr bwMode="auto">
            <a:xfrm flipH="1">
              <a:off x="8913" y="3465"/>
              <a:ext cx="748" cy="1664"/>
            </a:xfrm>
            <a:prstGeom prst="straightConnector1">
              <a:avLst/>
            </a:prstGeom>
            <a:noFill/>
            <a:ln w="31750">
              <a:solidFill>
                <a:srgbClr val="4F81BD"/>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1" name="AutoShape 35"/>
            <p:cNvSpPr>
              <a:spLocks noChangeArrowheads="1"/>
            </p:cNvSpPr>
            <p:nvPr/>
          </p:nvSpPr>
          <p:spPr bwMode="auto">
            <a:xfrm>
              <a:off x="8734" y="3826"/>
              <a:ext cx="1787" cy="83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1F497D"/>
                  </a:solidFill>
                  <a:effectLst/>
                  <a:latin typeface="Arial" panose="020B0604020202020204" pitchFamily="34" charset="0"/>
                  <a:ea typeface="Times New Roman" panose="02020603050405020304" pitchFamily="18" charset="0"/>
                </a:rPr>
                <a:t>Défaut d’autorité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AutoShape 34"/>
            <p:cNvSpPr>
              <a:spLocks noChangeShapeType="1"/>
            </p:cNvSpPr>
            <p:nvPr/>
          </p:nvSpPr>
          <p:spPr bwMode="auto">
            <a:xfrm>
              <a:off x="2150" y="3210"/>
              <a:ext cx="4266" cy="2171"/>
            </a:xfrm>
            <a:prstGeom prst="straightConnector1">
              <a:avLst/>
            </a:prstGeom>
            <a:noFill/>
            <a:ln w="31750">
              <a:solidFill>
                <a:srgbClr val="4F81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3" name="AutoShape 33"/>
            <p:cNvSpPr>
              <a:spLocks noChangeShapeType="1"/>
            </p:cNvSpPr>
            <p:nvPr/>
          </p:nvSpPr>
          <p:spPr bwMode="auto">
            <a:xfrm>
              <a:off x="2405" y="6095"/>
              <a:ext cx="3884" cy="1"/>
            </a:xfrm>
            <a:prstGeom prst="straightConnector1">
              <a:avLst/>
            </a:prstGeom>
            <a:noFill/>
            <a:ln w="31750">
              <a:solidFill>
                <a:srgbClr val="4F81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4" name="AutoShape 32"/>
            <p:cNvSpPr>
              <a:spLocks noChangeArrowheads="1"/>
            </p:cNvSpPr>
            <p:nvPr/>
          </p:nvSpPr>
          <p:spPr bwMode="auto">
            <a:xfrm>
              <a:off x="3682" y="5545"/>
              <a:ext cx="1787" cy="832"/>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1F497D"/>
                  </a:solidFill>
                  <a:effectLst/>
                  <a:latin typeface="Arial" panose="020B0604020202020204" pitchFamily="34" charset="0"/>
                  <a:ea typeface="Times New Roman" panose="02020603050405020304" pitchFamily="18" charset="0"/>
                </a:rPr>
                <a:t>Défaut d’autorité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AutoShape 31"/>
            <p:cNvSpPr>
              <a:spLocks noChangeShapeType="1"/>
            </p:cNvSpPr>
            <p:nvPr/>
          </p:nvSpPr>
          <p:spPr bwMode="auto">
            <a:xfrm flipV="1">
              <a:off x="2405" y="6710"/>
              <a:ext cx="4103" cy="2040"/>
            </a:xfrm>
            <a:prstGeom prst="straightConnector1">
              <a:avLst/>
            </a:prstGeom>
            <a:noFill/>
            <a:ln w="31750">
              <a:solidFill>
                <a:srgbClr val="4F81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6" name="Oval 30"/>
            <p:cNvSpPr>
              <a:spLocks noChangeArrowheads="1"/>
            </p:cNvSpPr>
            <p:nvPr/>
          </p:nvSpPr>
          <p:spPr bwMode="auto">
            <a:xfrm>
              <a:off x="127" y="8456"/>
              <a:ext cx="2563" cy="1049"/>
            </a:xfrm>
            <a:prstGeom prst="ellipse">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1F497D"/>
                  </a:solidFill>
                  <a:effectLst/>
                  <a:latin typeface="Arial" panose="020B0604020202020204" pitchFamily="34" charset="0"/>
                  <a:ea typeface="Times New Roman" panose="02020603050405020304" pitchFamily="18" charset="0"/>
                </a:rPr>
                <a:t>Difficultés linguistiques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Oval 29"/>
            <p:cNvSpPr>
              <a:spLocks noChangeArrowheads="1"/>
            </p:cNvSpPr>
            <p:nvPr/>
          </p:nvSpPr>
          <p:spPr bwMode="auto">
            <a:xfrm>
              <a:off x="-221" y="2272"/>
              <a:ext cx="2371" cy="1428"/>
            </a:xfrm>
            <a:prstGeom prst="ellipse">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1F497D"/>
                  </a:solidFill>
                  <a:effectLst/>
                  <a:latin typeface="Arial" panose="020B0604020202020204" pitchFamily="34" charset="0"/>
                  <a:ea typeface="Times New Roman" panose="02020603050405020304" pitchFamily="18" charset="0"/>
                </a:rPr>
                <a:t>Modèle de l’élève en rupture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Oval 28"/>
            <p:cNvSpPr>
              <a:spLocks noChangeArrowheads="1"/>
            </p:cNvSpPr>
            <p:nvPr/>
          </p:nvSpPr>
          <p:spPr bwMode="auto">
            <a:xfrm>
              <a:off x="29" y="5617"/>
              <a:ext cx="2345" cy="1333"/>
            </a:xfrm>
            <a:prstGeom prst="ellipse">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1BAE02"/>
                  </a:solidFill>
                  <a:effectLst/>
                  <a:latin typeface="Arial" panose="020B0604020202020204" pitchFamily="34" charset="0"/>
                  <a:ea typeface="Times New Roman" panose="02020603050405020304" pitchFamily="18" charset="0"/>
                </a:rPr>
                <a:t>Influences culturelles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9" name="AutoShape 27"/>
            <p:cNvSpPr>
              <a:spLocks noChangeArrowheads="1"/>
            </p:cNvSpPr>
            <p:nvPr/>
          </p:nvSpPr>
          <p:spPr bwMode="auto">
            <a:xfrm rot="-871133">
              <a:off x="10390" y="4929"/>
              <a:ext cx="2351" cy="506"/>
            </a:xfrm>
            <a:prstGeom prst="rightArrow">
              <a:avLst>
                <a:gd name="adj1" fmla="val 50000"/>
                <a:gd name="adj2" fmla="val 116156"/>
              </a:avLst>
            </a:prstGeom>
            <a:solidFill>
              <a:srgbClr val="FFFFFF"/>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0" name="AutoShape 26"/>
            <p:cNvSpPr>
              <a:spLocks noChangeArrowheads="1"/>
            </p:cNvSpPr>
            <p:nvPr/>
          </p:nvSpPr>
          <p:spPr bwMode="auto">
            <a:xfrm>
              <a:off x="10521" y="5692"/>
              <a:ext cx="2351" cy="506"/>
            </a:xfrm>
            <a:prstGeom prst="rightArrow">
              <a:avLst>
                <a:gd name="adj1" fmla="val 50000"/>
                <a:gd name="adj2" fmla="val 116156"/>
              </a:avLst>
            </a:prstGeom>
            <a:solidFill>
              <a:srgbClr val="FFFFFF"/>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1" name="AutoShape 25"/>
            <p:cNvSpPr>
              <a:spLocks noChangeArrowheads="1"/>
            </p:cNvSpPr>
            <p:nvPr/>
          </p:nvSpPr>
          <p:spPr bwMode="auto">
            <a:xfrm rot="1547079">
              <a:off x="10281" y="6684"/>
              <a:ext cx="2351" cy="506"/>
            </a:xfrm>
            <a:prstGeom prst="rightArrow">
              <a:avLst>
                <a:gd name="adj1" fmla="val 50000"/>
                <a:gd name="adj2" fmla="val 116156"/>
              </a:avLst>
            </a:prstGeom>
            <a:solidFill>
              <a:srgbClr val="FFFFFF"/>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2" name="AutoShape 24"/>
            <p:cNvSpPr>
              <a:spLocks noChangeShapeType="1"/>
            </p:cNvSpPr>
            <p:nvPr/>
          </p:nvSpPr>
          <p:spPr bwMode="auto">
            <a:xfrm flipV="1">
              <a:off x="5304" y="7190"/>
              <a:ext cx="2333" cy="2676"/>
            </a:xfrm>
            <a:prstGeom prst="straightConnector1">
              <a:avLst/>
            </a:prstGeom>
            <a:noFill/>
            <a:ln w="31750">
              <a:solidFill>
                <a:srgbClr val="4F81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3" name="AutoShape 23"/>
            <p:cNvSpPr>
              <a:spLocks noChangeShapeType="1"/>
            </p:cNvSpPr>
            <p:nvPr/>
          </p:nvSpPr>
          <p:spPr bwMode="auto">
            <a:xfrm flipV="1">
              <a:off x="7455" y="7281"/>
              <a:ext cx="802" cy="2495"/>
            </a:xfrm>
            <a:prstGeom prst="straightConnector1">
              <a:avLst/>
            </a:prstGeom>
            <a:noFill/>
            <a:ln w="31750">
              <a:solidFill>
                <a:srgbClr val="4F81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4" name="AutoShape 22"/>
            <p:cNvSpPr>
              <a:spLocks noChangeShapeType="1"/>
            </p:cNvSpPr>
            <p:nvPr/>
          </p:nvSpPr>
          <p:spPr bwMode="auto">
            <a:xfrm flipH="1" flipV="1">
              <a:off x="9032" y="7190"/>
              <a:ext cx="1795" cy="2676"/>
            </a:xfrm>
            <a:prstGeom prst="straightConnector1">
              <a:avLst/>
            </a:prstGeom>
            <a:noFill/>
            <a:ln w="31750">
              <a:solidFill>
                <a:srgbClr val="4F81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5" name="AutoShape 21"/>
            <p:cNvSpPr>
              <a:spLocks noChangeArrowheads="1"/>
            </p:cNvSpPr>
            <p:nvPr/>
          </p:nvSpPr>
          <p:spPr bwMode="auto">
            <a:xfrm>
              <a:off x="5906" y="7931"/>
              <a:ext cx="5122" cy="819"/>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1F497D"/>
                  </a:solidFill>
                  <a:effectLst/>
                  <a:latin typeface="Arial" panose="020B0604020202020204" pitchFamily="34" charset="0"/>
                  <a:ea typeface="Times New Roman" panose="02020603050405020304" pitchFamily="18" charset="0"/>
                </a:rPr>
                <a:t>Défaut d’autorité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 name="AutoShape 20"/>
            <p:cNvSpPr>
              <a:spLocks noChangeArrowheads="1"/>
            </p:cNvSpPr>
            <p:nvPr/>
          </p:nvSpPr>
          <p:spPr bwMode="auto">
            <a:xfrm>
              <a:off x="2040" y="9741"/>
              <a:ext cx="6362" cy="1062"/>
            </a:xfrm>
            <a:prstGeom prst="flowChartManualIn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Collège  	</a:t>
              </a:r>
              <a:r>
                <a:rPr kumimoji="0" lang="fr-FR" altLang="fr-FR" sz="1400" b="1" i="0" u="none" strike="noStrike" cap="none" normalizeH="0" dirty="0">
                  <a:ln>
                    <a:noFill/>
                  </a:ln>
                  <a:solidFill>
                    <a:schemeClr val="tx1"/>
                  </a:solidFill>
                  <a:effectLst/>
                  <a:latin typeface="Arial" panose="020B0604020202020204" pitchFamily="34" charset="0"/>
                  <a:ea typeface="Times New Roman" panose="02020603050405020304" pitchFamily="18" charset="0"/>
                </a:rPr>
                <a:t>          </a:t>
              </a: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prof –équipe</a:t>
              </a:r>
              <a:r>
                <a:rPr lang="fr-FR" altLang="fr-FR" sz="1400" b="1" dirty="0">
                  <a:latin typeface="Arial" panose="020B0604020202020204" pitchFamily="34" charset="0"/>
                  <a:ea typeface="Times New Roman" panose="02020603050405020304" pitchFamily="18" charset="0"/>
                </a:rPr>
                <a:t>                    CPE</a:t>
              </a:r>
              <a:endParaRPr lang="fr-FR" altLang="fr-F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7" name="AutoShape 19"/>
            <p:cNvSpPr>
              <a:spLocks noChangeArrowheads="1"/>
            </p:cNvSpPr>
            <p:nvPr/>
          </p:nvSpPr>
          <p:spPr bwMode="auto">
            <a:xfrm flipH="1">
              <a:off x="8642" y="9741"/>
              <a:ext cx="6362" cy="1062"/>
            </a:xfrm>
            <a:prstGeom prst="flowChartManualIn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fr-FR" altLang="fr-FR"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Falep</a:t>
              </a:r>
              <a:r>
                <a:rPr kumimoji="0" lang="fr-FR" altLang="fr-F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éducateur, assistante sociale  dispositifs d’aide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8" name="AutoShape 18"/>
            <p:cNvSpPr>
              <a:spLocks/>
            </p:cNvSpPr>
            <p:nvPr/>
          </p:nvSpPr>
          <p:spPr bwMode="auto">
            <a:xfrm>
              <a:off x="3901" y="9971"/>
              <a:ext cx="200" cy="659"/>
            </a:xfrm>
            <a:prstGeom prst="leftBrace">
              <a:avLst>
                <a:gd name="adj1" fmla="val 27458"/>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AutoShape 17"/>
            <p:cNvSpPr>
              <a:spLocks/>
            </p:cNvSpPr>
            <p:nvPr/>
          </p:nvSpPr>
          <p:spPr bwMode="auto">
            <a:xfrm flipH="1">
              <a:off x="12780" y="9917"/>
              <a:ext cx="200" cy="659"/>
            </a:xfrm>
            <a:prstGeom prst="leftBrace">
              <a:avLst>
                <a:gd name="adj1" fmla="val 27458"/>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AutoShape 16"/>
            <p:cNvSpPr>
              <a:spLocks/>
            </p:cNvSpPr>
            <p:nvPr/>
          </p:nvSpPr>
          <p:spPr bwMode="auto">
            <a:xfrm rot="16200000">
              <a:off x="8189" y="7244"/>
              <a:ext cx="337" cy="7456"/>
            </a:xfrm>
            <a:prstGeom prst="leftBrace">
              <a:avLst>
                <a:gd name="adj1" fmla="val 184372"/>
                <a:gd name="adj2" fmla="val 4975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Rectangle 15"/>
            <p:cNvSpPr>
              <a:spLocks noChangeArrowheads="1"/>
            </p:cNvSpPr>
            <p:nvPr/>
          </p:nvSpPr>
          <p:spPr bwMode="auto">
            <a:xfrm>
              <a:off x="7328" y="11140"/>
              <a:ext cx="2059" cy="4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INSTITUTIONS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 name="Oval 14"/>
            <p:cNvSpPr>
              <a:spLocks noChangeArrowheads="1"/>
            </p:cNvSpPr>
            <p:nvPr/>
          </p:nvSpPr>
          <p:spPr bwMode="auto">
            <a:xfrm>
              <a:off x="13397" y="3826"/>
              <a:ext cx="2990" cy="760"/>
            </a:xfrm>
            <a:prstGeom prst="ellipse">
              <a:avLst/>
            </a:prstGeom>
            <a:solidFill>
              <a:srgbClr val="FFFFFF"/>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Echec scolaire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 name="Oval 13"/>
            <p:cNvSpPr>
              <a:spLocks noChangeArrowheads="1"/>
            </p:cNvSpPr>
            <p:nvPr/>
          </p:nvSpPr>
          <p:spPr bwMode="auto">
            <a:xfrm>
              <a:off x="13397" y="5545"/>
              <a:ext cx="2990" cy="759"/>
            </a:xfrm>
            <a:prstGeom prst="ellipse">
              <a:avLst/>
            </a:prstGeom>
            <a:solidFill>
              <a:srgbClr val="FFFFFF"/>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Exclusion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 name="Oval 12"/>
            <p:cNvSpPr>
              <a:spLocks noChangeArrowheads="1"/>
            </p:cNvSpPr>
            <p:nvPr/>
          </p:nvSpPr>
          <p:spPr bwMode="auto">
            <a:xfrm>
              <a:off x="13397" y="7281"/>
              <a:ext cx="2990" cy="759"/>
            </a:xfrm>
            <a:prstGeom prst="ellipse">
              <a:avLst/>
            </a:prstGeom>
            <a:solidFill>
              <a:srgbClr val="FFFFFF"/>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Suivi social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 name="AutoShape 11"/>
            <p:cNvSpPr>
              <a:spLocks noChangeArrowheads="1"/>
            </p:cNvSpPr>
            <p:nvPr/>
          </p:nvSpPr>
          <p:spPr bwMode="auto">
            <a:xfrm>
              <a:off x="3336" y="2597"/>
              <a:ext cx="10061" cy="8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élève – élève                                </a:t>
              </a:r>
              <a:r>
                <a:rPr lang="fr-FR" altLang="fr-FR" sz="1400" b="1" dirty="0">
                  <a:latin typeface="Arial" panose="020B0604020202020204" pitchFamily="34" charset="0"/>
                  <a:ea typeface="Times New Roman" panose="02020603050405020304" pitchFamily="18" charset="0"/>
                </a:rPr>
                <a:t>enseignant</a:t>
              </a:r>
              <a:endParaRPr lang="fr-FR" altLang="fr-F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6" name="AutoShape 10"/>
            <p:cNvSpPr>
              <a:spLocks noChangeShapeType="1"/>
            </p:cNvSpPr>
            <p:nvPr/>
          </p:nvSpPr>
          <p:spPr bwMode="auto">
            <a:xfrm>
              <a:off x="7984" y="2597"/>
              <a:ext cx="0" cy="8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AutoShape 9"/>
            <p:cNvSpPr>
              <a:spLocks noChangeShapeType="1"/>
            </p:cNvSpPr>
            <p:nvPr/>
          </p:nvSpPr>
          <p:spPr bwMode="auto">
            <a:xfrm>
              <a:off x="7328" y="2868"/>
              <a:ext cx="1440" cy="0"/>
            </a:xfrm>
            <a:prstGeom prst="straightConnector1">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AutoShape 8"/>
            <p:cNvSpPr>
              <a:spLocks noChangeShapeType="1"/>
            </p:cNvSpPr>
            <p:nvPr/>
          </p:nvSpPr>
          <p:spPr bwMode="auto">
            <a:xfrm>
              <a:off x="7294" y="3320"/>
              <a:ext cx="1440" cy="0"/>
            </a:xfrm>
            <a:prstGeom prst="straightConnector1">
              <a:avLst/>
            </a:prstGeom>
            <a:noFill/>
            <a:ln w="31750">
              <a:solidFill>
                <a:srgbClr val="9BBB59"/>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9" name="AutoShape 7"/>
            <p:cNvSpPr>
              <a:spLocks noChangeShapeType="1"/>
            </p:cNvSpPr>
            <p:nvPr/>
          </p:nvSpPr>
          <p:spPr bwMode="auto">
            <a:xfrm>
              <a:off x="7934" y="10119"/>
              <a:ext cx="979" cy="0"/>
            </a:xfrm>
            <a:prstGeom prst="straightConnector1">
              <a:avLst/>
            </a:prstGeom>
            <a:noFill/>
            <a:ln w="31750">
              <a:solidFill>
                <a:srgbClr val="9BBB59"/>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0" name="AutoShape 6"/>
            <p:cNvSpPr>
              <a:spLocks noChangeShapeType="1"/>
            </p:cNvSpPr>
            <p:nvPr/>
          </p:nvSpPr>
          <p:spPr bwMode="auto">
            <a:xfrm>
              <a:off x="7934" y="10630"/>
              <a:ext cx="979" cy="0"/>
            </a:xfrm>
            <a:prstGeom prst="straightConnector1">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AutoShape 5"/>
            <p:cNvSpPr>
              <a:spLocks noChangeShapeType="1"/>
            </p:cNvSpPr>
            <p:nvPr/>
          </p:nvSpPr>
          <p:spPr bwMode="auto">
            <a:xfrm>
              <a:off x="6040" y="10119"/>
              <a:ext cx="979" cy="0"/>
            </a:xfrm>
            <a:prstGeom prst="straightConnector1">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AutoShape 4"/>
            <p:cNvSpPr>
              <a:spLocks/>
            </p:cNvSpPr>
            <p:nvPr/>
          </p:nvSpPr>
          <p:spPr bwMode="auto">
            <a:xfrm rot="5400000">
              <a:off x="7841" y="-2360"/>
              <a:ext cx="286" cy="9296"/>
            </a:xfrm>
            <a:prstGeom prst="leftBrace">
              <a:avLst>
                <a:gd name="adj1" fmla="val 27086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Rectangle 3"/>
            <p:cNvSpPr>
              <a:spLocks noChangeArrowheads="1"/>
            </p:cNvSpPr>
            <p:nvPr/>
          </p:nvSpPr>
          <p:spPr bwMode="auto">
            <a:xfrm>
              <a:off x="6289" y="1584"/>
              <a:ext cx="3520" cy="5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Groupe classe</a:t>
              </a:r>
              <a:endParaRPr kumimoji="0" lang="fr-FR" altLang="fr-F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sp>
        <p:nvSpPr>
          <p:cNvPr id="44" name="Rectangle 4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180918" rIns="899829" bIns="90459"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72152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128838" y="3185764"/>
            <a:ext cx="9701212" cy="3486150"/>
          </a:xfrm>
          <a:prstGeom prst="wedgeRoundRectCallout">
            <a:avLst>
              <a:gd name="adj1" fmla="val -67969"/>
              <a:gd name="adj2" fmla="val 40779"/>
              <a:gd name="adj3" fmla="val 16667"/>
            </a:avLst>
          </a:prstGeom>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000" dirty="0">
                <a:solidFill>
                  <a:srgbClr val="C00000"/>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Résultats de recherche :</a:t>
            </a:r>
          </a:p>
          <a:p>
            <a:pPr algn="ctr"/>
            <a:endParaRPr lang="fr-FR" sz="2000" dirty="0">
              <a:solidFill>
                <a:srgbClr val="C00000"/>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endParaRPr>
          </a:p>
          <a:p>
            <a:pPr marL="342900" indent="-342900">
              <a:lnSpc>
                <a:spcPct val="150000"/>
              </a:lnSpc>
              <a:buFont typeface="Arial" panose="020B0604020202020204" pitchFamily="34" charset="0"/>
              <a:buChar char="•"/>
            </a:pPr>
            <a:r>
              <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Du chronologique au systémique</a:t>
            </a:r>
          </a:p>
          <a:p>
            <a:pPr marL="342900" indent="-342900">
              <a:lnSpc>
                <a:spcPct val="150000"/>
              </a:lnSpc>
              <a:buFont typeface="Arial" panose="020B0604020202020204" pitchFamily="34" charset="0"/>
              <a:buChar char="•"/>
            </a:pPr>
            <a:r>
              <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De la </a:t>
            </a:r>
            <a:r>
              <a:rPr lang="fr-FR" sz="2000" dirty="0" err="1">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monoréférence</a:t>
            </a:r>
            <a:r>
              <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 au </a:t>
            </a:r>
            <a:r>
              <a:rPr lang="fr-FR" sz="2000" dirty="0" err="1">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multiréférentiel</a:t>
            </a:r>
            <a:endPar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endParaRPr>
          </a:p>
          <a:p>
            <a:pPr marL="342900" indent="-342900">
              <a:lnSpc>
                <a:spcPct val="150000"/>
              </a:lnSpc>
              <a:buFont typeface="Arial" panose="020B0604020202020204" pitchFamily="34" charset="0"/>
              <a:buChar char="•"/>
            </a:pPr>
            <a:r>
              <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Du réactif autocentré au réflexif empathique</a:t>
            </a:r>
          </a:p>
          <a:p>
            <a:pPr marL="342900" indent="-342900">
              <a:lnSpc>
                <a:spcPct val="150000"/>
              </a:lnSpc>
              <a:buFont typeface="Arial" panose="020B0604020202020204" pitchFamily="34" charset="0"/>
              <a:buChar char="•"/>
            </a:pPr>
            <a:r>
              <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De la piste d’action à la compréhension</a:t>
            </a:r>
          </a:p>
          <a:p>
            <a:pPr marL="342900" indent="-342900">
              <a:lnSpc>
                <a:spcPct val="150000"/>
              </a:lnSpc>
              <a:buFont typeface="Arial" panose="020B0604020202020204" pitchFamily="34" charset="0"/>
              <a:buChar char="•"/>
            </a:pPr>
            <a:r>
              <a:rPr lang="fr-FR" sz="2000" dirty="0">
                <a:solidFill>
                  <a:schemeClr val="tx1"/>
                </a:solidFill>
                <a:effectLst>
                  <a:outerShdw blurRad="38100" dist="38100" dir="2700000" algn="tl">
                    <a:srgbClr val="000000">
                      <a:alpha val="43137"/>
                    </a:srgbClr>
                  </a:outerShdw>
                </a:effectLst>
                <a:latin typeface="Showcard Gothic" panose="04020904020102020604" pitchFamily="82" charset="0"/>
                <a:ea typeface="Bangers"/>
                <a:cs typeface="Bangers"/>
                <a:sym typeface="Bangers"/>
              </a:rPr>
              <a:t>Du rapport chargé affectivement à la prise de distance</a:t>
            </a:r>
          </a:p>
        </p:txBody>
      </p:sp>
      <p:sp>
        <p:nvSpPr>
          <p:cNvPr id="5" name="Titre 2"/>
          <p:cNvSpPr txBox="1">
            <a:spLocks/>
          </p:cNvSpPr>
          <p:nvPr/>
        </p:nvSpPr>
        <p:spPr>
          <a:xfrm>
            <a:off x="5186362" y="-695326"/>
            <a:ext cx="8334374" cy="4295776"/>
          </a:xfrm>
          <a:prstGeom prst="irregularSeal2">
            <a:avLst/>
          </a:prstGeom>
          <a:scene3d>
            <a:camera prst="orthographicFront"/>
            <a:lightRig rig="threePt" dir="t"/>
          </a:scene3d>
          <a:sp3d>
            <a:bevelT w="165100" prst="coolSlant"/>
          </a:sp3d>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fr-FR" sz="2000" kern="0" dirty="0">
                <a:solidFill>
                  <a:srgbClr val="C00000"/>
                </a:solidFill>
                <a:effectLst>
                  <a:outerShdw blurRad="38100" dist="38100" dir="2700000" algn="tl">
                    <a:srgbClr val="000000">
                      <a:alpha val="43137"/>
                    </a:srgbClr>
                  </a:outerShdw>
                </a:effectLst>
                <a:latin typeface="Showcard Gothic" panose="04020904020102020604" pitchFamily="82" charset="0"/>
              </a:rPr>
              <a:t>Variations :</a:t>
            </a:r>
            <a:br>
              <a:rPr lang="fr-FR" sz="2000" kern="0" dirty="0">
                <a:latin typeface="Showcard Gothic" panose="04020904020102020604" pitchFamily="82" charset="0"/>
              </a:rPr>
            </a:br>
            <a:r>
              <a:rPr lang="fr-FR" sz="2000" kern="0" dirty="0">
                <a:latin typeface="Showcard Gothic" panose="04020904020102020604" pitchFamily="82" charset="0"/>
              </a:rPr>
              <a:t>utiliser le contenu des phases pour d’autres formations, systématiser grille méta…</a:t>
            </a:r>
          </a:p>
        </p:txBody>
      </p:sp>
      <p:sp>
        <p:nvSpPr>
          <p:cNvPr id="3" name="Titre 2"/>
          <p:cNvSpPr>
            <a:spLocks noGrp="1"/>
          </p:cNvSpPr>
          <p:nvPr>
            <p:ph type="ctrTitle" idx="4294967295"/>
          </p:nvPr>
        </p:nvSpPr>
        <p:spPr>
          <a:xfrm>
            <a:off x="0" y="-695326"/>
            <a:ext cx="7372350" cy="5133511"/>
          </a:xfrm>
          <a:prstGeom prst="irregularSeal2">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lstStyle/>
          <a:p>
            <a:pPr algn="ctr"/>
            <a:r>
              <a:rPr lang="fr-FR" sz="2000" dirty="0">
                <a:solidFill>
                  <a:srgbClr val="C00000"/>
                </a:solidFill>
                <a:effectLst>
                  <a:outerShdw blurRad="38100" dist="38100" dir="2700000" algn="tl">
                    <a:srgbClr val="000000">
                      <a:alpha val="43137"/>
                    </a:srgbClr>
                  </a:outerShdw>
                </a:effectLst>
                <a:latin typeface="Showcard Gothic" panose="04020904020102020604" pitchFamily="82" charset="0"/>
              </a:rPr>
              <a:t>Vigilances :</a:t>
            </a:r>
            <a:br>
              <a:rPr lang="fr-FR" sz="2000" dirty="0">
                <a:latin typeface="Showcard Gothic" panose="04020904020102020604" pitchFamily="82" charset="0"/>
              </a:rPr>
            </a:br>
            <a:r>
              <a:rPr lang="fr-FR" sz="2000" dirty="0">
                <a:latin typeface="Showcard Gothic" panose="04020904020102020604" pitchFamily="82" charset="0"/>
              </a:rPr>
              <a:t>déstabilisation, implique une animation sécurisée donc une formation  au dispositif</a:t>
            </a:r>
          </a:p>
        </p:txBody>
      </p:sp>
      <p:pic>
        <p:nvPicPr>
          <p:cNvPr id="6" name="Image 5"/>
          <p:cNvPicPr>
            <a:picLocks noChangeAspect="1"/>
          </p:cNvPicPr>
          <p:nvPr/>
        </p:nvPicPr>
        <p:blipFill>
          <a:blip r:embed="rId2"/>
          <a:stretch>
            <a:fillRect/>
          </a:stretch>
        </p:blipFill>
        <p:spPr>
          <a:xfrm>
            <a:off x="366713" y="1259681"/>
            <a:ext cx="1762125" cy="1321594"/>
          </a:xfrm>
          <a:prstGeom prst="rect">
            <a:avLst/>
          </a:prstGeom>
        </p:spPr>
      </p:pic>
      <p:sp>
        <p:nvSpPr>
          <p:cNvPr id="9" name="Rectangle à coins arrondis 8"/>
          <p:cNvSpPr/>
          <p:nvPr/>
        </p:nvSpPr>
        <p:spPr>
          <a:xfrm>
            <a:off x="188294" y="3902927"/>
            <a:ext cx="1283667" cy="205182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FF00"/>
                </a:solidFill>
                <a:effectLst>
                  <a:outerShdw blurRad="38100" dist="38100" dir="2700000" algn="tl">
                    <a:srgbClr val="000000">
                      <a:alpha val="43137"/>
                    </a:srgbClr>
                  </a:outerShdw>
                </a:effectLst>
                <a:latin typeface="Showcard Gothic" panose="04020904020102020604" pitchFamily="82" charset="0"/>
              </a:rPr>
              <a:t>Pour aller plus loin</a:t>
            </a:r>
          </a:p>
        </p:txBody>
      </p:sp>
      <p:sp>
        <p:nvSpPr>
          <p:cNvPr id="10" name="Espace réservé du pied de page 2"/>
          <p:cNvSpPr txBox="1">
            <a:spLocks/>
          </p:cNvSpPr>
          <p:nvPr/>
        </p:nvSpPr>
        <p:spPr>
          <a:xfrm>
            <a:off x="-37933" y="64503"/>
            <a:ext cx="404646" cy="1604695"/>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vacher@univ-corse.fr</a:t>
            </a:r>
          </a:p>
        </p:txBody>
      </p:sp>
    </p:spTree>
    <p:extLst>
      <p:ext uri="{BB962C8B-B14F-4D97-AF65-F5344CB8AC3E}">
        <p14:creationId xmlns:p14="http://schemas.microsoft.com/office/powerpoint/2010/main" val="17436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rot="161729">
            <a:off x="842258" y="1140605"/>
            <a:ext cx="9373171" cy="500503"/>
          </a:xfrm>
        </p:spPr>
        <p:txBody>
          <a:bodyPr/>
          <a:lstStyle/>
          <a:p>
            <a:r>
              <a:rPr lang="fr-FR" sz="2800" b="1" dirty="0">
                <a:effectLst>
                  <a:outerShdw blurRad="38100" dist="38100" dir="2700000" algn="tl">
                    <a:srgbClr val="000000">
                      <a:alpha val="43137"/>
                    </a:srgbClr>
                  </a:outerShdw>
                </a:effectLst>
                <a:latin typeface="Goudy Stout" panose="0202090407030B020401" pitchFamily="18" charset="0"/>
              </a:rPr>
              <a:t>Préalable</a:t>
            </a:r>
          </a:p>
        </p:txBody>
      </p:sp>
      <p:sp>
        <p:nvSpPr>
          <p:cNvPr id="5" name="Espace réservé du texte 4"/>
          <p:cNvSpPr>
            <a:spLocks noGrp="1"/>
          </p:cNvSpPr>
          <p:nvPr>
            <p:ph type="body" idx="1"/>
          </p:nvPr>
        </p:nvSpPr>
        <p:spPr>
          <a:xfrm>
            <a:off x="1989044" y="1704069"/>
            <a:ext cx="8998567" cy="4404800"/>
          </a:xfrm>
        </p:spPr>
        <p:txBody>
          <a:bodyPr/>
          <a:lstStyle/>
          <a:p>
            <a:pPr>
              <a:buFont typeface="Wingdings" panose="05000000000000000000" pitchFamily="2" charset="2"/>
              <a:buChar char="§"/>
            </a:pPr>
            <a:r>
              <a:rPr lang="fr-FR" dirty="0">
                <a:solidFill>
                  <a:schemeClr val="accent5">
                    <a:lumMod val="75000"/>
                  </a:schemeClr>
                </a:solidFill>
                <a:latin typeface="Showcard Gothic" panose="04020904020102020604" pitchFamily="82" charset="0"/>
              </a:rPr>
              <a:t>Pas une formation mais une « information »</a:t>
            </a:r>
          </a:p>
          <a:p>
            <a:pPr>
              <a:buFont typeface="Wingdings" panose="05000000000000000000" pitchFamily="2" charset="2"/>
              <a:buChar char="§"/>
            </a:pPr>
            <a:endParaRPr lang="fr-FR" sz="1100" dirty="0">
              <a:solidFill>
                <a:schemeClr val="accent5">
                  <a:lumMod val="75000"/>
                </a:schemeClr>
              </a:solidFill>
              <a:latin typeface="Showcard Gothic" panose="04020904020102020604" pitchFamily="82" charset="0"/>
            </a:endParaRPr>
          </a:p>
          <a:p>
            <a:pPr>
              <a:buFont typeface="Wingdings" panose="05000000000000000000" pitchFamily="2" charset="2"/>
              <a:buChar char="§"/>
            </a:pPr>
            <a:r>
              <a:rPr lang="fr-FR" dirty="0">
                <a:solidFill>
                  <a:srgbClr val="00B0F0"/>
                </a:solidFill>
                <a:latin typeface="Showcard Gothic" panose="04020904020102020604" pitchFamily="82" charset="0"/>
              </a:rPr>
              <a:t>Une approche constructive et non productive : une visée développementale</a:t>
            </a:r>
          </a:p>
          <a:p>
            <a:pPr>
              <a:buFont typeface="Wingdings" panose="05000000000000000000" pitchFamily="2" charset="2"/>
              <a:buChar char="§"/>
            </a:pPr>
            <a:endParaRPr lang="fr-FR" sz="1100" dirty="0">
              <a:solidFill>
                <a:srgbClr val="00B0F0"/>
              </a:solidFill>
              <a:latin typeface="Showcard Gothic" panose="04020904020102020604" pitchFamily="82" charset="0"/>
            </a:endParaRPr>
          </a:p>
          <a:p>
            <a:pPr>
              <a:buFont typeface="Wingdings" panose="05000000000000000000" pitchFamily="2" charset="2"/>
              <a:buChar char="§"/>
            </a:pPr>
            <a:r>
              <a:rPr lang="fr-FR" dirty="0">
                <a:solidFill>
                  <a:schemeClr val="accent1">
                    <a:lumMod val="75000"/>
                  </a:schemeClr>
                </a:solidFill>
                <a:latin typeface="Showcard Gothic" panose="04020904020102020604" pitchFamily="82" charset="0"/>
              </a:rPr>
              <a:t>Une approche humaniste : complexité et éthique de l’autre</a:t>
            </a:r>
          </a:p>
        </p:txBody>
      </p:sp>
      <p:sp>
        <p:nvSpPr>
          <p:cNvPr id="6" name="Espace réservé du pied de page 2"/>
          <p:cNvSpPr txBox="1">
            <a:spLocks/>
          </p:cNvSpPr>
          <p:nvPr/>
        </p:nvSpPr>
        <p:spPr>
          <a:xfrm>
            <a:off x="11952945" y="0"/>
            <a:ext cx="376071" cy="2616473"/>
          </a:xfrm>
          <a:prstGeom prst="rect">
            <a:avLst/>
          </a:prstGeom>
        </p:spPr>
        <p:txBody>
          <a:bodyPr vert="ve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Tree>
    <p:extLst>
      <p:ext uri="{BB962C8B-B14F-4D97-AF65-F5344CB8AC3E}">
        <p14:creationId xmlns:p14="http://schemas.microsoft.com/office/powerpoint/2010/main" val="326720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a:xfrm>
            <a:off x="3406049" y="2748585"/>
            <a:ext cx="5381112" cy="1093200"/>
          </a:xfrm>
        </p:spPr>
        <p:txBody>
          <a:bodyPr/>
          <a:lstStyle/>
          <a:p>
            <a:pPr marL="101598" indent="0">
              <a:buNone/>
            </a:pPr>
            <a:r>
              <a:rPr lang="fr-FR" sz="2400" b="1" i="1" dirty="0">
                <a:solidFill>
                  <a:schemeClr val="accent1">
                    <a:lumMod val="75000"/>
                  </a:schemeClr>
                </a:solidFill>
                <a:effectLst>
                  <a:outerShdw blurRad="38100" dist="38100" dir="2700000" algn="tl">
                    <a:srgbClr val="000000">
                      <a:alpha val="43137"/>
                    </a:srgbClr>
                  </a:outerShdw>
                </a:effectLst>
                <a:latin typeface="Goudy Stout" panose="0202090407030B020401" pitchFamily="18" charset="0"/>
              </a:rPr>
              <a:t>Objectif :</a:t>
            </a:r>
          </a:p>
          <a:p>
            <a:pPr marL="101598" indent="0">
              <a:buNone/>
            </a:pPr>
            <a:endParaRPr lang="fr-FR" sz="2400" b="1" dirty="0">
              <a:latin typeface="Goudy Stout" panose="0202090407030B020401" pitchFamily="18" charset="0"/>
            </a:endParaRPr>
          </a:p>
          <a:p>
            <a:pPr marL="101598" indent="0">
              <a:buNone/>
            </a:pPr>
            <a:r>
              <a:rPr lang="fr-FR" sz="2400" b="1" dirty="0">
                <a:latin typeface="Goudy Stout" panose="0202090407030B020401" pitchFamily="18" charset="0"/>
              </a:rPr>
              <a:t>Le développement professionnel par la réflexivité</a:t>
            </a:r>
          </a:p>
        </p:txBody>
      </p:sp>
      <p:sp>
        <p:nvSpPr>
          <p:cNvPr id="5" name="Rectangle à coins arrondis 4"/>
          <p:cNvSpPr/>
          <p:nvPr/>
        </p:nvSpPr>
        <p:spPr>
          <a:xfrm>
            <a:off x="233362" y="2805207"/>
            <a:ext cx="3172687" cy="1036578"/>
          </a:xfrm>
          <a:prstGeom prst="roundRect">
            <a:avLst/>
          </a:prstGeom>
          <a:solidFill>
            <a:srgbClr val="00B0F0"/>
          </a:solidFill>
          <a:ln>
            <a:solidFill>
              <a:schemeClr val="accent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accent5">
                    <a:lumMod val="75000"/>
                  </a:schemeClr>
                </a:solidFill>
                <a:latin typeface="Goudy Stout" panose="0202090407030B020401" pitchFamily="18" charset="0"/>
              </a:rPr>
              <a:t>Des sous objectifs :</a:t>
            </a:r>
          </a:p>
        </p:txBody>
      </p:sp>
      <p:sp>
        <p:nvSpPr>
          <p:cNvPr id="2" name="Rectangle 1"/>
          <p:cNvSpPr/>
          <p:nvPr/>
        </p:nvSpPr>
        <p:spPr>
          <a:xfrm>
            <a:off x="233362" y="4819060"/>
            <a:ext cx="4710113"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000" b="1" dirty="0">
                <a:solidFill>
                  <a:schemeClr val="tx1"/>
                </a:solidFill>
                <a:effectLst>
                  <a:outerShdw blurRad="38100" dist="38100" dir="2700000" algn="tl">
                    <a:srgbClr val="000000">
                      <a:alpha val="43137"/>
                    </a:srgbClr>
                  </a:outerShdw>
                </a:effectLst>
                <a:latin typeface="Goudy Stout" panose="0202090407030B020401" pitchFamily="18" charset="0"/>
              </a:rPr>
              <a:t>- Développer un savoir analyser</a:t>
            </a:r>
          </a:p>
        </p:txBody>
      </p:sp>
      <p:sp>
        <p:nvSpPr>
          <p:cNvPr id="3" name="Rectangle 2"/>
          <p:cNvSpPr/>
          <p:nvPr/>
        </p:nvSpPr>
        <p:spPr>
          <a:xfrm>
            <a:off x="233362" y="6319555"/>
            <a:ext cx="9113392" cy="3693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fr-FR" b="1" dirty="0">
                <a:solidFill>
                  <a:schemeClr val="tx1"/>
                </a:solidFill>
                <a:latin typeface="Goudy Stout" panose="0202090407030B020401" pitchFamily="18" charset="0"/>
              </a:rPr>
              <a:t>- Modifier son rapport à sa pratique</a:t>
            </a:r>
          </a:p>
        </p:txBody>
      </p:sp>
      <p:sp>
        <p:nvSpPr>
          <p:cNvPr id="6" name="Espace réservé du pied de page 2"/>
          <p:cNvSpPr txBox="1">
            <a:spLocks/>
          </p:cNvSpPr>
          <p:nvPr/>
        </p:nvSpPr>
        <p:spPr>
          <a:xfrm>
            <a:off x="11815929" y="-242286"/>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
        <p:nvSpPr>
          <p:cNvPr id="7" name="Rectangle 6"/>
          <p:cNvSpPr/>
          <p:nvPr/>
        </p:nvSpPr>
        <p:spPr>
          <a:xfrm>
            <a:off x="233362" y="5669336"/>
            <a:ext cx="5965095"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fr-FR" b="1" dirty="0">
                <a:solidFill>
                  <a:schemeClr val="tx1"/>
                </a:solidFill>
                <a:latin typeface="Goudy Stout" panose="0202090407030B020401" pitchFamily="18" charset="0"/>
              </a:rPr>
              <a:t>- Comprendre sans juger</a:t>
            </a:r>
          </a:p>
        </p:txBody>
      </p:sp>
    </p:spTree>
    <p:extLst>
      <p:ext uri="{BB962C8B-B14F-4D97-AF65-F5344CB8AC3E}">
        <p14:creationId xmlns:p14="http://schemas.microsoft.com/office/powerpoint/2010/main" val="14978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482454" y="2784233"/>
            <a:ext cx="5023200" cy="1546400"/>
          </a:xfrm>
        </p:spPr>
        <p:txBody>
          <a:bodyPr/>
          <a:lstStyle/>
          <a:p>
            <a:r>
              <a:rPr lang="fr-FR" sz="2400" dirty="0">
                <a:solidFill>
                  <a:srgbClr val="222222"/>
                </a:solidFill>
                <a:latin typeface="Goudy Stout" panose="0202090407030B020401" pitchFamily="18" charset="0"/>
              </a:rPr>
              <a:t>Présentation de la stratégie générale de conception du dispositif</a:t>
            </a:r>
            <a:r>
              <a:rPr lang="fr-FR" sz="4000" dirty="0">
                <a:solidFill>
                  <a:srgbClr val="222222"/>
                </a:solidFill>
                <a:latin typeface="Arial" panose="020B0604020202020204" pitchFamily="34" charset="0"/>
              </a:rPr>
              <a:t> </a:t>
            </a:r>
            <a:endParaRPr lang="fr-FR" sz="4000" dirty="0"/>
          </a:p>
        </p:txBody>
      </p:sp>
      <p:sp>
        <p:nvSpPr>
          <p:cNvPr id="5" name="Sous-titre 4"/>
          <p:cNvSpPr>
            <a:spLocks noGrp="1"/>
          </p:cNvSpPr>
          <p:nvPr>
            <p:ph type="subTitle" idx="1"/>
          </p:nvPr>
        </p:nvSpPr>
        <p:spPr>
          <a:xfrm>
            <a:off x="5653904" y="4440785"/>
            <a:ext cx="5023200" cy="1046400"/>
          </a:xfrm>
        </p:spPr>
        <p:txBody>
          <a:bodyPr/>
          <a:lstStyle/>
          <a:p>
            <a:endParaRPr lang="fr-FR"/>
          </a:p>
        </p:txBody>
      </p:sp>
      <p:sp>
        <p:nvSpPr>
          <p:cNvPr id="3" name="Rectangle 2"/>
          <p:cNvSpPr/>
          <p:nvPr/>
        </p:nvSpPr>
        <p:spPr>
          <a:xfrm>
            <a:off x="676275" y="585788"/>
            <a:ext cx="1638299" cy="369332"/>
          </a:xfrm>
          <a:prstGeom prst="rect">
            <a:avLst/>
          </a:prstGeom>
        </p:spPr>
        <p:txBody>
          <a:bodyPr wrap="square">
            <a:spAutoFit/>
          </a:bodyPr>
          <a:lstStyle/>
          <a:p>
            <a:pPr fontAlgn="base">
              <a:buFont typeface="+mj-lt"/>
              <a:buAutoNum type="arabicPeriod"/>
            </a:pPr>
            <a:r>
              <a:rPr lang="fr-FR" b="0" i="0" dirty="0">
                <a:solidFill>
                  <a:srgbClr val="222222"/>
                </a:solidFill>
                <a:effectLst/>
                <a:latin typeface="Arial" panose="020B0604020202020204" pitchFamily="34" charset="0"/>
              </a:rPr>
              <a:t>10 minutes </a:t>
            </a:r>
            <a:endParaRPr lang="fr-FR" b="0" i="0" dirty="0">
              <a:solidFill>
                <a:srgbClr val="222222"/>
              </a:solidFill>
              <a:effectLst/>
              <a:latin typeface="Calibri" panose="020F0502020204030204" pitchFamily="34" charset="0"/>
            </a:endParaRPr>
          </a:p>
        </p:txBody>
      </p:sp>
      <p:sp>
        <p:nvSpPr>
          <p:cNvPr id="6"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Tree>
    <p:extLst>
      <p:ext uri="{BB962C8B-B14F-4D97-AF65-F5344CB8AC3E}">
        <p14:creationId xmlns:p14="http://schemas.microsoft.com/office/powerpoint/2010/main" val="315005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566905" y="195256"/>
            <a:ext cx="11029616" cy="1013800"/>
          </a:xfr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lstStyle/>
          <a:p>
            <a:pPr algn="ctr"/>
            <a:r>
              <a:rPr lang="fr-FR" sz="2400" dirty="0">
                <a:solidFill>
                  <a:srgbClr val="222222"/>
                </a:solidFill>
                <a:latin typeface="Showcard Gothic" panose="04020904020102020604" pitchFamily="82" charset="0"/>
              </a:rPr>
              <a:t>Matrice générale de l’Analyse de pratiques</a:t>
            </a:r>
          </a:p>
        </p:txBody>
      </p:sp>
      <p:graphicFrame>
        <p:nvGraphicFramePr>
          <p:cNvPr id="7" name="Diagramme 6"/>
          <p:cNvGraphicFramePr/>
          <p:nvPr>
            <p:extLst>
              <p:ext uri="{D42A27DB-BD31-4B8C-83A1-F6EECF244321}">
                <p14:modId xmlns:p14="http://schemas.microsoft.com/office/powerpoint/2010/main" val="1813202214"/>
              </p:ext>
            </p:extLst>
          </p:nvPr>
        </p:nvGraphicFramePr>
        <p:xfrm>
          <a:off x="-1047751" y="1209056"/>
          <a:ext cx="13106401" cy="5781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7"/>
          <p:cNvSpPr>
            <a:spLocks noGrp="1"/>
          </p:cNvSpPr>
          <p:nvPr>
            <p:ph type="ftr" sz="quarter" idx="11"/>
          </p:nvPr>
        </p:nvSpPr>
        <p:spPr>
          <a:xfrm>
            <a:off x="0" y="6492875"/>
            <a:ext cx="6917210" cy="365125"/>
          </a:xfrm>
        </p:spPr>
        <p:txBody>
          <a:bodyPr/>
          <a:lstStyle/>
          <a:p>
            <a:r>
              <a:rPr lang="en-US" dirty="0"/>
              <a:t>vacher@univ-corse.fr</a:t>
            </a:r>
          </a:p>
        </p:txBody>
      </p:sp>
    </p:spTree>
    <p:extLst>
      <p:ext uri="{BB962C8B-B14F-4D97-AF65-F5344CB8AC3E}">
        <p14:creationId xmlns:p14="http://schemas.microsoft.com/office/powerpoint/2010/main" val="94500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lstStyle/>
          <a:p>
            <a:pPr algn="ctr"/>
            <a:r>
              <a:rPr lang="fr-FR" sz="3200" dirty="0">
                <a:solidFill>
                  <a:srgbClr val="222222"/>
                </a:solidFill>
                <a:latin typeface="Showcard Gothic" panose="04020904020102020604" pitchFamily="82" charset="0"/>
              </a:rPr>
              <a:t>10 Phases dans une séance…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36818584"/>
              </p:ext>
            </p:extLst>
          </p:nvPr>
        </p:nvGraphicFramePr>
        <p:xfrm>
          <a:off x="581024" y="2181224"/>
          <a:ext cx="11610976" cy="4550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p:cNvSpPr>
            <a:spLocks noGrp="1"/>
          </p:cNvSpPr>
          <p:nvPr>
            <p:ph type="ftr" sz="quarter" idx="11"/>
          </p:nvPr>
        </p:nvSpPr>
        <p:spPr>
          <a:xfrm>
            <a:off x="-76201" y="4115402"/>
            <a:ext cx="376071" cy="2616473"/>
          </a:xfrm>
        </p:spPr>
        <p:txBody>
          <a:bodyPr vert="vert270"/>
          <a:lstStyle/>
          <a:p>
            <a:r>
              <a:rPr lang="en-US" dirty="0"/>
              <a:t>vacher@univ-corse.fr</a:t>
            </a:r>
          </a:p>
        </p:txBody>
      </p:sp>
      <p:sp>
        <p:nvSpPr>
          <p:cNvPr id="5" name="Rectangle à coins arrondis 4"/>
          <p:cNvSpPr/>
          <p:nvPr/>
        </p:nvSpPr>
        <p:spPr>
          <a:xfrm>
            <a:off x="8772525" y="5757863"/>
            <a:ext cx="3257550" cy="974012"/>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Pour une présentation détaillée voir annexe de l’article </a:t>
            </a:r>
            <a:r>
              <a:rPr lang="fr-FR" sz="1200" dirty="0">
                <a:hlinkClick r:id="rId7"/>
              </a:rPr>
              <a:t>http://www.analysedepratique.org/?p=3046</a:t>
            </a:r>
            <a:endParaRPr lang="fr-FR" sz="1200" dirty="0"/>
          </a:p>
          <a:p>
            <a:pPr algn="ctr"/>
            <a:r>
              <a:rPr lang="fr-FR" sz="1200" dirty="0"/>
              <a:t>Ou Vacher 2015</a:t>
            </a:r>
          </a:p>
        </p:txBody>
      </p:sp>
    </p:spTree>
    <p:extLst>
      <p:ext uri="{BB962C8B-B14F-4D97-AF65-F5344CB8AC3E}">
        <p14:creationId xmlns:p14="http://schemas.microsoft.com/office/powerpoint/2010/main" val="1050192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graphicEl>
                                              <a:dgm id="{4A9E7ADA-7FAA-4383-A354-F8CD0243229A}"/>
                                            </p:graphicEl>
                                          </p:spTgt>
                                        </p:tgtEl>
                                        <p:attrNameLst>
                                          <p:attrName>style.visibility</p:attrName>
                                        </p:attrNameLst>
                                      </p:cBhvr>
                                      <p:to>
                                        <p:strVal val="visible"/>
                                      </p:to>
                                    </p:set>
                                    <p:animEffect transition="in" filter="wipe(down)">
                                      <p:cBhvr>
                                        <p:cTn id="7" dur="580">
                                          <p:stCondLst>
                                            <p:cond delay="0"/>
                                          </p:stCondLst>
                                        </p:cTn>
                                        <p:tgtEl>
                                          <p:spTgt spid="4">
                                            <p:graphicEl>
                                              <a:dgm id="{4A9E7ADA-7FAA-4383-A354-F8CD0243229A}"/>
                                            </p:graphicEl>
                                          </p:spTgt>
                                        </p:tgtEl>
                                      </p:cBhvr>
                                    </p:animEffect>
                                    <p:anim calcmode="lin" valueType="num">
                                      <p:cBhvr>
                                        <p:cTn id="8" dur="1822" tmFilter="0,0; 0.14,0.36; 0.43,0.73; 0.71,0.91; 1.0,1.0">
                                          <p:stCondLst>
                                            <p:cond delay="0"/>
                                          </p:stCondLst>
                                        </p:cTn>
                                        <p:tgtEl>
                                          <p:spTgt spid="4">
                                            <p:graphicEl>
                                              <a:dgm id="{4A9E7ADA-7FAA-4383-A354-F8CD0243229A}"/>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4A9E7ADA-7FAA-4383-A354-F8CD0243229A}"/>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4A9E7ADA-7FAA-4383-A354-F8CD0243229A}"/>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4A9E7ADA-7FAA-4383-A354-F8CD0243229A}"/>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4A9E7ADA-7FAA-4383-A354-F8CD0243229A}"/>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4A9E7ADA-7FAA-4383-A354-F8CD0243229A}"/>
                                            </p:graphicEl>
                                          </p:spTgt>
                                        </p:tgtEl>
                                      </p:cBhvr>
                                      <p:to x="100000" y="60000"/>
                                    </p:animScale>
                                    <p:animScale>
                                      <p:cBhvr>
                                        <p:cTn id="14" dur="166" decel="50000">
                                          <p:stCondLst>
                                            <p:cond delay="676"/>
                                          </p:stCondLst>
                                        </p:cTn>
                                        <p:tgtEl>
                                          <p:spTgt spid="4">
                                            <p:graphicEl>
                                              <a:dgm id="{4A9E7ADA-7FAA-4383-A354-F8CD0243229A}"/>
                                            </p:graphicEl>
                                          </p:spTgt>
                                        </p:tgtEl>
                                      </p:cBhvr>
                                      <p:to x="100000" y="100000"/>
                                    </p:animScale>
                                    <p:animScale>
                                      <p:cBhvr>
                                        <p:cTn id="15" dur="26">
                                          <p:stCondLst>
                                            <p:cond delay="1312"/>
                                          </p:stCondLst>
                                        </p:cTn>
                                        <p:tgtEl>
                                          <p:spTgt spid="4">
                                            <p:graphicEl>
                                              <a:dgm id="{4A9E7ADA-7FAA-4383-A354-F8CD0243229A}"/>
                                            </p:graphicEl>
                                          </p:spTgt>
                                        </p:tgtEl>
                                      </p:cBhvr>
                                      <p:to x="100000" y="80000"/>
                                    </p:animScale>
                                    <p:animScale>
                                      <p:cBhvr>
                                        <p:cTn id="16" dur="166" decel="50000">
                                          <p:stCondLst>
                                            <p:cond delay="1338"/>
                                          </p:stCondLst>
                                        </p:cTn>
                                        <p:tgtEl>
                                          <p:spTgt spid="4">
                                            <p:graphicEl>
                                              <a:dgm id="{4A9E7ADA-7FAA-4383-A354-F8CD0243229A}"/>
                                            </p:graphicEl>
                                          </p:spTgt>
                                        </p:tgtEl>
                                      </p:cBhvr>
                                      <p:to x="100000" y="100000"/>
                                    </p:animScale>
                                    <p:animScale>
                                      <p:cBhvr>
                                        <p:cTn id="17" dur="26">
                                          <p:stCondLst>
                                            <p:cond delay="1642"/>
                                          </p:stCondLst>
                                        </p:cTn>
                                        <p:tgtEl>
                                          <p:spTgt spid="4">
                                            <p:graphicEl>
                                              <a:dgm id="{4A9E7ADA-7FAA-4383-A354-F8CD0243229A}"/>
                                            </p:graphicEl>
                                          </p:spTgt>
                                        </p:tgtEl>
                                      </p:cBhvr>
                                      <p:to x="100000" y="90000"/>
                                    </p:animScale>
                                    <p:animScale>
                                      <p:cBhvr>
                                        <p:cTn id="18" dur="166" decel="50000">
                                          <p:stCondLst>
                                            <p:cond delay="1668"/>
                                          </p:stCondLst>
                                        </p:cTn>
                                        <p:tgtEl>
                                          <p:spTgt spid="4">
                                            <p:graphicEl>
                                              <a:dgm id="{4A9E7ADA-7FAA-4383-A354-F8CD0243229A}"/>
                                            </p:graphicEl>
                                          </p:spTgt>
                                        </p:tgtEl>
                                      </p:cBhvr>
                                      <p:to x="100000" y="100000"/>
                                    </p:animScale>
                                    <p:animScale>
                                      <p:cBhvr>
                                        <p:cTn id="19" dur="26">
                                          <p:stCondLst>
                                            <p:cond delay="1808"/>
                                          </p:stCondLst>
                                        </p:cTn>
                                        <p:tgtEl>
                                          <p:spTgt spid="4">
                                            <p:graphicEl>
                                              <a:dgm id="{4A9E7ADA-7FAA-4383-A354-F8CD0243229A}"/>
                                            </p:graphicEl>
                                          </p:spTgt>
                                        </p:tgtEl>
                                      </p:cBhvr>
                                      <p:to x="100000" y="95000"/>
                                    </p:animScale>
                                    <p:animScale>
                                      <p:cBhvr>
                                        <p:cTn id="20" dur="166" decel="50000">
                                          <p:stCondLst>
                                            <p:cond delay="1834"/>
                                          </p:stCondLst>
                                        </p:cTn>
                                        <p:tgtEl>
                                          <p:spTgt spid="4">
                                            <p:graphicEl>
                                              <a:dgm id="{4A9E7ADA-7FAA-4383-A354-F8CD0243229A}"/>
                                            </p:graphic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graphicEl>
                                              <a:dgm id="{7E1944CD-0883-4866-95BB-C2608508AEE7}"/>
                                            </p:graphicEl>
                                          </p:spTgt>
                                        </p:tgtEl>
                                        <p:attrNameLst>
                                          <p:attrName>style.visibility</p:attrName>
                                        </p:attrNameLst>
                                      </p:cBhvr>
                                      <p:to>
                                        <p:strVal val="visible"/>
                                      </p:to>
                                    </p:set>
                                    <p:animEffect transition="in" filter="wipe(down)">
                                      <p:cBhvr>
                                        <p:cTn id="24" dur="580">
                                          <p:stCondLst>
                                            <p:cond delay="0"/>
                                          </p:stCondLst>
                                        </p:cTn>
                                        <p:tgtEl>
                                          <p:spTgt spid="4">
                                            <p:graphicEl>
                                              <a:dgm id="{7E1944CD-0883-4866-95BB-C2608508AEE7}"/>
                                            </p:graphicEl>
                                          </p:spTgt>
                                        </p:tgtEl>
                                      </p:cBhvr>
                                    </p:animEffect>
                                    <p:anim calcmode="lin" valueType="num">
                                      <p:cBhvr>
                                        <p:cTn id="25" dur="1822" tmFilter="0,0; 0.14,0.36; 0.43,0.73; 0.71,0.91; 1.0,1.0">
                                          <p:stCondLst>
                                            <p:cond delay="0"/>
                                          </p:stCondLst>
                                        </p:cTn>
                                        <p:tgtEl>
                                          <p:spTgt spid="4">
                                            <p:graphicEl>
                                              <a:dgm id="{7E1944CD-0883-4866-95BB-C2608508AEE7}"/>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graphicEl>
                                              <a:dgm id="{7E1944CD-0883-4866-95BB-C2608508AEE7}"/>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graphicEl>
                                              <a:dgm id="{7E1944CD-0883-4866-95BB-C2608508AEE7}"/>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graphicEl>
                                              <a:dgm id="{7E1944CD-0883-4866-95BB-C2608508AEE7}"/>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graphicEl>
                                              <a:dgm id="{7E1944CD-0883-4866-95BB-C2608508AEE7}"/>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graphicEl>
                                              <a:dgm id="{7E1944CD-0883-4866-95BB-C2608508AEE7}"/>
                                            </p:graphicEl>
                                          </p:spTgt>
                                        </p:tgtEl>
                                      </p:cBhvr>
                                      <p:to x="100000" y="60000"/>
                                    </p:animScale>
                                    <p:animScale>
                                      <p:cBhvr>
                                        <p:cTn id="31" dur="166" decel="50000">
                                          <p:stCondLst>
                                            <p:cond delay="676"/>
                                          </p:stCondLst>
                                        </p:cTn>
                                        <p:tgtEl>
                                          <p:spTgt spid="4">
                                            <p:graphicEl>
                                              <a:dgm id="{7E1944CD-0883-4866-95BB-C2608508AEE7}"/>
                                            </p:graphicEl>
                                          </p:spTgt>
                                        </p:tgtEl>
                                      </p:cBhvr>
                                      <p:to x="100000" y="100000"/>
                                    </p:animScale>
                                    <p:animScale>
                                      <p:cBhvr>
                                        <p:cTn id="32" dur="26">
                                          <p:stCondLst>
                                            <p:cond delay="1312"/>
                                          </p:stCondLst>
                                        </p:cTn>
                                        <p:tgtEl>
                                          <p:spTgt spid="4">
                                            <p:graphicEl>
                                              <a:dgm id="{7E1944CD-0883-4866-95BB-C2608508AEE7}"/>
                                            </p:graphicEl>
                                          </p:spTgt>
                                        </p:tgtEl>
                                      </p:cBhvr>
                                      <p:to x="100000" y="80000"/>
                                    </p:animScale>
                                    <p:animScale>
                                      <p:cBhvr>
                                        <p:cTn id="33" dur="166" decel="50000">
                                          <p:stCondLst>
                                            <p:cond delay="1338"/>
                                          </p:stCondLst>
                                        </p:cTn>
                                        <p:tgtEl>
                                          <p:spTgt spid="4">
                                            <p:graphicEl>
                                              <a:dgm id="{7E1944CD-0883-4866-95BB-C2608508AEE7}"/>
                                            </p:graphicEl>
                                          </p:spTgt>
                                        </p:tgtEl>
                                      </p:cBhvr>
                                      <p:to x="100000" y="100000"/>
                                    </p:animScale>
                                    <p:animScale>
                                      <p:cBhvr>
                                        <p:cTn id="34" dur="26">
                                          <p:stCondLst>
                                            <p:cond delay="1642"/>
                                          </p:stCondLst>
                                        </p:cTn>
                                        <p:tgtEl>
                                          <p:spTgt spid="4">
                                            <p:graphicEl>
                                              <a:dgm id="{7E1944CD-0883-4866-95BB-C2608508AEE7}"/>
                                            </p:graphicEl>
                                          </p:spTgt>
                                        </p:tgtEl>
                                      </p:cBhvr>
                                      <p:to x="100000" y="90000"/>
                                    </p:animScale>
                                    <p:animScale>
                                      <p:cBhvr>
                                        <p:cTn id="35" dur="166" decel="50000">
                                          <p:stCondLst>
                                            <p:cond delay="1668"/>
                                          </p:stCondLst>
                                        </p:cTn>
                                        <p:tgtEl>
                                          <p:spTgt spid="4">
                                            <p:graphicEl>
                                              <a:dgm id="{7E1944CD-0883-4866-95BB-C2608508AEE7}"/>
                                            </p:graphicEl>
                                          </p:spTgt>
                                        </p:tgtEl>
                                      </p:cBhvr>
                                      <p:to x="100000" y="100000"/>
                                    </p:animScale>
                                    <p:animScale>
                                      <p:cBhvr>
                                        <p:cTn id="36" dur="26">
                                          <p:stCondLst>
                                            <p:cond delay="1808"/>
                                          </p:stCondLst>
                                        </p:cTn>
                                        <p:tgtEl>
                                          <p:spTgt spid="4">
                                            <p:graphicEl>
                                              <a:dgm id="{7E1944CD-0883-4866-95BB-C2608508AEE7}"/>
                                            </p:graphicEl>
                                          </p:spTgt>
                                        </p:tgtEl>
                                      </p:cBhvr>
                                      <p:to x="100000" y="95000"/>
                                    </p:animScale>
                                    <p:animScale>
                                      <p:cBhvr>
                                        <p:cTn id="37" dur="166" decel="50000">
                                          <p:stCondLst>
                                            <p:cond delay="1834"/>
                                          </p:stCondLst>
                                        </p:cTn>
                                        <p:tgtEl>
                                          <p:spTgt spid="4">
                                            <p:graphicEl>
                                              <a:dgm id="{7E1944CD-0883-4866-95BB-C2608508AEE7}"/>
                                            </p:graphic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4">
                                            <p:graphicEl>
                                              <a:dgm id="{B6A12F68-AA80-4FBC-88A0-DDF04D9A5725}"/>
                                            </p:graphicEl>
                                          </p:spTgt>
                                        </p:tgtEl>
                                        <p:attrNameLst>
                                          <p:attrName>style.visibility</p:attrName>
                                        </p:attrNameLst>
                                      </p:cBhvr>
                                      <p:to>
                                        <p:strVal val="visible"/>
                                      </p:to>
                                    </p:set>
                                    <p:animEffect transition="in" filter="wipe(down)">
                                      <p:cBhvr>
                                        <p:cTn id="41" dur="580">
                                          <p:stCondLst>
                                            <p:cond delay="0"/>
                                          </p:stCondLst>
                                        </p:cTn>
                                        <p:tgtEl>
                                          <p:spTgt spid="4">
                                            <p:graphicEl>
                                              <a:dgm id="{B6A12F68-AA80-4FBC-88A0-DDF04D9A5725}"/>
                                            </p:graphicEl>
                                          </p:spTgt>
                                        </p:tgtEl>
                                      </p:cBhvr>
                                    </p:animEffect>
                                    <p:anim calcmode="lin" valueType="num">
                                      <p:cBhvr>
                                        <p:cTn id="42" dur="1822" tmFilter="0,0; 0.14,0.36; 0.43,0.73; 0.71,0.91; 1.0,1.0">
                                          <p:stCondLst>
                                            <p:cond delay="0"/>
                                          </p:stCondLst>
                                        </p:cTn>
                                        <p:tgtEl>
                                          <p:spTgt spid="4">
                                            <p:graphicEl>
                                              <a:dgm id="{B6A12F68-AA80-4FBC-88A0-DDF04D9A5725}"/>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graphicEl>
                                              <a:dgm id="{B6A12F68-AA80-4FBC-88A0-DDF04D9A5725}"/>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graphicEl>
                                              <a:dgm id="{B6A12F68-AA80-4FBC-88A0-DDF04D9A5725}"/>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graphicEl>
                                              <a:dgm id="{B6A12F68-AA80-4FBC-88A0-DDF04D9A5725}"/>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graphicEl>
                                              <a:dgm id="{B6A12F68-AA80-4FBC-88A0-DDF04D9A5725}"/>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graphicEl>
                                              <a:dgm id="{B6A12F68-AA80-4FBC-88A0-DDF04D9A5725}"/>
                                            </p:graphicEl>
                                          </p:spTgt>
                                        </p:tgtEl>
                                      </p:cBhvr>
                                      <p:to x="100000" y="60000"/>
                                    </p:animScale>
                                    <p:animScale>
                                      <p:cBhvr>
                                        <p:cTn id="48" dur="166" decel="50000">
                                          <p:stCondLst>
                                            <p:cond delay="676"/>
                                          </p:stCondLst>
                                        </p:cTn>
                                        <p:tgtEl>
                                          <p:spTgt spid="4">
                                            <p:graphicEl>
                                              <a:dgm id="{B6A12F68-AA80-4FBC-88A0-DDF04D9A5725}"/>
                                            </p:graphicEl>
                                          </p:spTgt>
                                        </p:tgtEl>
                                      </p:cBhvr>
                                      <p:to x="100000" y="100000"/>
                                    </p:animScale>
                                    <p:animScale>
                                      <p:cBhvr>
                                        <p:cTn id="49" dur="26">
                                          <p:stCondLst>
                                            <p:cond delay="1312"/>
                                          </p:stCondLst>
                                        </p:cTn>
                                        <p:tgtEl>
                                          <p:spTgt spid="4">
                                            <p:graphicEl>
                                              <a:dgm id="{B6A12F68-AA80-4FBC-88A0-DDF04D9A5725}"/>
                                            </p:graphicEl>
                                          </p:spTgt>
                                        </p:tgtEl>
                                      </p:cBhvr>
                                      <p:to x="100000" y="80000"/>
                                    </p:animScale>
                                    <p:animScale>
                                      <p:cBhvr>
                                        <p:cTn id="50" dur="166" decel="50000">
                                          <p:stCondLst>
                                            <p:cond delay="1338"/>
                                          </p:stCondLst>
                                        </p:cTn>
                                        <p:tgtEl>
                                          <p:spTgt spid="4">
                                            <p:graphicEl>
                                              <a:dgm id="{B6A12F68-AA80-4FBC-88A0-DDF04D9A5725}"/>
                                            </p:graphicEl>
                                          </p:spTgt>
                                        </p:tgtEl>
                                      </p:cBhvr>
                                      <p:to x="100000" y="100000"/>
                                    </p:animScale>
                                    <p:animScale>
                                      <p:cBhvr>
                                        <p:cTn id="51" dur="26">
                                          <p:stCondLst>
                                            <p:cond delay="1642"/>
                                          </p:stCondLst>
                                        </p:cTn>
                                        <p:tgtEl>
                                          <p:spTgt spid="4">
                                            <p:graphicEl>
                                              <a:dgm id="{B6A12F68-AA80-4FBC-88A0-DDF04D9A5725}"/>
                                            </p:graphicEl>
                                          </p:spTgt>
                                        </p:tgtEl>
                                      </p:cBhvr>
                                      <p:to x="100000" y="90000"/>
                                    </p:animScale>
                                    <p:animScale>
                                      <p:cBhvr>
                                        <p:cTn id="52" dur="166" decel="50000">
                                          <p:stCondLst>
                                            <p:cond delay="1668"/>
                                          </p:stCondLst>
                                        </p:cTn>
                                        <p:tgtEl>
                                          <p:spTgt spid="4">
                                            <p:graphicEl>
                                              <a:dgm id="{B6A12F68-AA80-4FBC-88A0-DDF04D9A5725}"/>
                                            </p:graphicEl>
                                          </p:spTgt>
                                        </p:tgtEl>
                                      </p:cBhvr>
                                      <p:to x="100000" y="100000"/>
                                    </p:animScale>
                                    <p:animScale>
                                      <p:cBhvr>
                                        <p:cTn id="53" dur="26">
                                          <p:stCondLst>
                                            <p:cond delay="1808"/>
                                          </p:stCondLst>
                                        </p:cTn>
                                        <p:tgtEl>
                                          <p:spTgt spid="4">
                                            <p:graphicEl>
                                              <a:dgm id="{B6A12F68-AA80-4FBC-88A0-DDF04D9A5725}"/>
                                            </p:graphicEl>
                                          </p:spTgt>
                                        </p:tgtEl>
                                      </p:cBhvr>
                                      <p:to x="100000" y="95000"/>
                                    </p:animScale>
                                    <p:animScale>
                                      <p:cBhvr>
                                        <p:cTn id="54" dur="166" decel="50000">
                                          <p:stCondLst>
                                            <p:cond delay="1834"/>
                                          </p:stCondLst>
                                        </p:cTn>
                                        <p:tgtEl>
                                          <p:spTgt spid="4">
                                            <p:graphicEl>
                                              <a:dgm id="{B6A12F68-AA80-4FBC-88A0-DDF04D9A5725}"/>
                                            </p:graphic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4">
                                            <p:graphicEl>
                                              <a:dgm id="{DDAB535C-A15A-41B6-8EB4-B8F1BFA7BF11}"/>
                                            </p:graphicEl>
                                          </p:spTgt>
                                        </p:tgtEl>
                                        <p:attrNameLst>
                                          <p:attrName>style.visibility</p:attrName>
                                        </p:attrNameLst>
                                      </p:cBhvr>
                                      <p:to>
                                        <p:strVal val="visible"/>
                                      </p:to>
                                    </p:set>
                                    <p:animEffect transition="in" filter="wipe(down)">
                                      <p:cBhvr>
                                        <p:cTn id="58" dur="580">
                                          <p:stCondLst>
                                            <p:cond delay="0"/>
                                          </p:stCondLst>
                                        </p:cTn>
                                        <p:tgtEl>
                                          <p:spTgt spid="4">
                                            <p:graphicEl>
                                              <a:dgm id="{DDAB535C-A15A-41B6-8EB4-B8F1BFA7BF11}"/>
                                            </p:graphicEl>
                                          </p:spTgt>
                                        </p:tgtEl>
                                      </p:cBhvr>
                                    </p:animEffect>
                                    <p:anim calcmode="lin" valueType="num">
                                      <p:cBhvr>
                                        <p:cTn id="59" dur="1822" tmFilter="0,0; 0.14,0.36; 0.43,0.73; 0.71,0.91; 1.0,1.0">
                                          <p:stCondLst>
                                            <p:cond delay="0"/>
                                          </p:stCondLst>
                                        </p:cTn>
                                        <p:tgtEl>
                                          <p:spTgt spid="4">
                                            <p:graphicEl>
                                              <a:dgm id="{DDAB535C-A15A-41B6-8EB4-B8F1BFA7BF11}"/>
                                            </p:graphic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
                                            <p:graphicEl>
                                              <a:dgm id="{DDAB535C-A15A-41B6-8EB4-B8F1BFA7BF11}"/>
                                            </p:graphic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
                                            <p:graphicEl>
                                              <a:dgm id="{DDAB535C-A15A-41B6-8EB4-B8F1BFA7BF11}"/>
                                            </p:graphic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
                                            <p:graphicEl>
                                              <a:dgm id="{DDAB535C-A15A-41B6-8EB4-B8F1BFA7BF11}"/>
                                            </p:graphic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
                                            <p:graphicEl>
                                              <a:dgm id="{DDAB535C-A15A-41B6-8EB4-B8F1BFA7BF11}"/>
                                            </p:graphic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4">
                                            <p:graphicEl>
                                              <a:dgm id="{DDAB535C-A15A-41B6-8EB4-B8F1BFA7BF11}"/>
                                            </p:graphicEl>
                                          </p:spTgt>
                                        </p:tgtEl>
                                      </p:cBhvr>
                                      <p:to x="100000" y="60000"/>
                                    </p:animScale>
                                    <p:animScale>
                                      <p:cBhvr>
                                        <p:cTn id="65" dur="166" decel="50000">
                                          <p:stCondLst>
                                            <p:cond delay="676"/>
                                          </p:stCondLst>
                                        </p:cTn>
                                        <p:tgtEl>
                                          <p:spTgt spid="4">
                                            <p:graphicEl>
                                              <a:dgm id="{DDAB535C-A15A-41B6-8EB4-B8F1BFA7BF11}"/>
                                            </p:graphicEl>
                                          </p:spTgt>
                                        </p:tgtEl>
                                      </p:cBhvr>
                                      <p:to x="100000" y="100000"/>
                                    </p:animScale>
                                    <p:animScale>
                                      <p:cBhvr>
                                        <p:cTn id="66" dur="26">
                                          <p:stCondLst>
                                            <p:cond delay="1312"/>
                                          </p:stCondLst>
                                        </p:cTn>
                                        <p:tgtEl>
                                          <p:spTgt spid="4">
                                            <p:graphicEl>
                                              <a:dgm id="{DDAB535C-A15A-41B6-8EB4-B8F1BFA7BF11}"/>
                                            </p:graphicEl>
                                          </p:spTgt>
                                        </p:tgtEl>
                                      </p:cBhvr>
                                      <p:to x="100000" y="80000"/>
                                    </p:animScale>
                                    <p:animScale>
                                      <p:cBhvr>
                                        <p:cTn id="67" dur="166" decel="50000">
                                          <p:stCondLst>
                                            <p:cond delay="1338"/>
                                          </p:stCondLst>
                                        </p:cTn>
                                        <p:tgtEl>
                                          <p:spTgt spid="4">
                                            <p:graphicEl>
                                              <a:dgm id="{DDAB535C-A15A-41B6-8EB4-B8F1BFA7BF11}"/>
                                            </p:graphicEl>
                                          </p:spTgt>
                                        </p:tgtEl>
                                      </p:cBhvr>
                                      <p:to x="100000" y="100000"/>
                                    </p:animScale>
                                    <p:animScale>
                                      <p:cBhvr>
                                        <p:cTn id="68" dur="26">
                                          <p:stCondLst>
                                            <p:cond delay="1642"/>
                                          </p:stCondLst>
                                        </p:cTn>
                                        <p:tgtEl>
                                          <p:spTgt spid="4">
                                            <p:graphicEl>
                                              <a:dgm id="{DDAB535C-A15A-41B6-8EB4-B8F1BFA7BF11}"/>
                                            </p:graphicEl>
                                          </p:spTgt>
                                        </p:tgtEl>
                                      </p:cBhvr>
                                      <p:to x="100000" y="90000"/>
                                    </p:animScale>
                                    <p:animScale>
                                      <p:cBhvr>
                                        <p:cTn id="69" dur="166" decel="50000">
                                          <p:stCondLst>
                                            <p:cond delay="1668"/>
                                          </p:stCondLst>
                                        </p:cTn>
                                        <p:tgtEl>
                                          <p:spTgt spid="4">
                                            <p:graphicEl>
                                              <a:dgm id="{DDAB535C-A15A-41B6-8EB4-B8F1BFA7BF11}"/>
                                            </p:graphicEl>
                                          </p:spTgt>
                                        </p:tgtEl>
                                      </p:cBhvr>
                                      <p:to x="100000" y="100000"/>
                                    </p:animScale>
                                    <p:animScale>
                                      <p:cBhvr>
                                        <p:cTn id="70" dur="26">
                                          <p:stCondLst>
                                            <p:cond delay="1808"/>
                                          </p:stCondLst>
                                        </p:cTn>
                                        <p:tgtEl>
                                          <p:spTgt spid="4">
                                            <p:graphicEl>
                                              <a:dgm id="{DDAB535C-A15A-41B6-8EB4-B8F1BFA7BF11}"/>
                                            </p:graphicEl>
                                          </p:spTgt>
                                        </p:tgtEl>
                                      </p:cBhvr>
                                      <p:to x="100000" y="95000"/>
                                    </p:animScale>
                                    <p:animScale>
                                      <p:cBhvr>
                                        <p:cTn id="71" dur="166" decel="50000">
                                          <p:stCondLst>
                                            <p:cond delay="1834"/>
                                          </p:stCondLst>
                                        </p:cTn>
                                        <p:tgtEl>
                                          <p:spTgt spid="4">
                                            <p:graphicEl>
                                              <a:dgm id="{DDAB535C-A15A-41B6-8EB4-B8F1BFA7BF11}"/>
                                            </p:graphic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4">
                                            <p:graphicEl>
                                              <a:dgm id="{CCE01928-9C4B-4BF1-B311-F3000DBF0C67}"/>
                                            </p:graphicEl>
                                          </p:spTgt>
                                        </p:tgtEl>
                                        <p:attrNameLst>
                                          <p:attrName>style.visibility</p:attrName>
                                        </p:attrNameLst>
                                      </p:cBhvr>
                                      <p:to>
                                        <p:strVal val="visible"/>
                                      </p:to>
                                    </p:set>
                                    <p:animEffect transition="in" filter="wipe(down)">
                                      <p:cBhvr>
                                        <p:cTn id="75" dur="580">
                                          <p:stCondLst>
                                            <p:cond delay="0"/>
                                          </p:stCondLst>
                                        </p:cTn>
                                        <p:tgtEl>
                                          <p:spTgt spid="4">
                                            <p:graphicEl>
                                              <a:dgm id="{CCE01928-9C4B-4BF1-B311-F3000DBF0C67}"/>
                                            </p:graphicEl>
                                          </p:spTgt>
                                        </p:tgtEl>
                                      </p:cBhvr>
                                    </p:animEffect>
                                    <p:anim calcmode="lin" valueType="num">
                                      <p:cBhvr>
                                        <p:cTn id="76" dur="1822" tmFilter="0,0; 0.14,0.36; 0.43,0.73; 0.71,0.91; 1.0,1.0">
                                          <p:stCondLst>
                                            <p:cond delay="0"/>
                                          </p:stCondLst>
                                        </p:cTn>
                                        <p:tgtEl>
                                          <p:spTgt spid="4">
                                            <p:graphicEl>
                                              <a:dgm id="{CCE01928-9C4B-4BF1-B311-F3000DBF0C67}"/>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graphicEl>
                                              <a:dgm id="{CCE01928-9C4B-4BF1-B311-F3000DBF0C67}"/>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graphicEl>
                                              <a:dgm id="{CCE01928-9C4B-4BF1-B311-F3000DBF0C67}"/>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graphicEl>
                                              <a:dgm id="{CCE01928-9C4B-4BF1-B311-F3000DBF0C67}"/>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graphicEl>
                                              <a:dgm id="{CCE01928-9C4B-4BF1-B311-F3000DBF0C67}"/>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graphicEl>
                                              <a:dgm id="{CCE01928-9C4B-4BF1-B311-F3000DBF0C67}"/>
                                            </p:graphicEl>
                                          </p:spTgt>
                                        </p:tgtEl>
                                      </p:cBhvr>
                                      <p:to x="100000" y="60000"/>
                                    </p:animScale>
                                    <p:animScale>
                                      <p:cBhvr>
                                        <p:cTn id="82" dur="166" decel="50000">
                                          <p:stCondLst>
                                            <p:cond delay="676"/>
                                          </p:stCondLst>
                                        </p:cTn>
                                        <p:tgtEl>
                                          <p:spTgt spid="4">
                                            <p:graphicEl>
                                              <a:dgm id="{CCE01928-9C4B-4BF1-B311-F3000DBF0C67}"/>
                                            </p:graphicEl>
                                          </p:spTgt>
                                        </p:tgtEl>
                                      </p:cBhvr>
                                      <p:to x="100000" y="100000"/>
                                    </p:animScale>
                                    <p:animScale>
                                      <p:cBhvr>
                                        <p:cTn id="83" dur="26">
                                          <p:stCondLst>
                                            <p:cond delay="1312"/>
                                          </p:stCondLst>
                                        </p:cTn>
                                        <p:tgtEl>
                                          <p:spTgt spid="4">
                                            <p:graphicEl>
                                              <a:dgm id="{CCE01928-9C4B-4BF1-B311-F3000DBF0C67}"/>
                                            </p:graphicEl>
                                          </p:spTgt>
                                        </p:tgtEl>
                                      </p:cBhvr>
                                      <p:to x="100000" y="80000"/>
                                    </p:animScale>
                                    <p:animScale>
                                      <p:cBhvr>
                                        <p:cTn id="84" dur="166" decel="50000">
                                          <p:stCondLst>
                                            <p:cond delay="1338"/>
                                          </p:stCondLst>
                                        </p:cTn>
                                        <p:tgtEl>
                                          <p:spTgt spid="4">
                                            <p:graphicEl>
                                              <a:dgm id="{CCE01928-9C4B-4BF1-B311-F3000DBF0C67}"/>
                                            </p:graphicEl>
                                          </p:spTgt>
                                        </p:tgtEl>
                                      </p:cBhvr>
                                      <p:to x="100000" y="100000"/>
                                    </p:animScale>
                                    <p:animScale>
                                      <p:cBhvr>
                                        <p:cTn id="85" dur="26">
                                          <p:stCondLst>
                                            <p:cond delay="1642"/>
                                          </p:stCondLst>
                                        </p:cTn>
                                        <p:tgtEl>
                                          <p:spTgt spid="4">
                                            <p:graphicEl>
                                              <a:dgm id="{CCE01928-9C4B-4BF1-B311-F3000DBF0C67}"/>
                                            </p:graphicEl>
                                          </p:spTgt>
                                        </p:tgtEl>
                                      </p:cBhvr>
                                      <p:to x="100000" y="90000"/>
                                    </p:animScale>
                                    <p:animScale>
                                      <p:cBhvr>
                                        <p:cTn id="86" dur="166" decel="50000">
                                          <p:stCondLst>
                                            <p:cond delay="1668"/>
                                          </p:stCondLst>
                                        </p:cTn>
                                        <p:tgtEl>
                                          <p:spTgt spid="4">
                                            <p:graphicEl>
                                              <a:dgm id="{CCE01928-9C4B-4BF1-B311-F3000DBF0C67}"/>
                                            </p:graphicEl>
                                          </p:spTgt>
                                        </p:tgtEl>
                                      </p:cBhvr>
                                      <p:to x="100000" y="100000"/>
                                    </p:animScale>
                                    <p:animScale>
                                      <p:cBhvr>
                                        <p:cTn id="87" dur="26">
                                          <p:stCondLst>
                                            <p:cond delay="1808"/>
                                          </p:stCondLst>
                                        </p:cTn>
                                        <p:tgtEl>
                                          <p:spTgt spid="4">
                                            <p:graphicEl>
                                              <a:dgm id="{CCE01928-9C4B-4BF1-B311-F3000DBF0C67}"/>
                                            </p:graphicEl>
                                          </p:spTgt>
                                        </p:tgtEl>
                                      </p:cBhvr>
                                      <p:to x="100000" y="95000"/>
                                    </p:animScale>
                                    <p:animScale>
                                      <p:cBhvr>
                                        <p:cTn id="88" dur="166" decel="50000">
                                          <p:stCondLst>
                                            <p:cond delay="1834"/>
                                          </p:stCondLst>
                                        </p:cTn>
                                        <p:tgtEl>
                                          <p:spTgt spid="4">
                                            <p:graphicEl>
                                              <a:dgm id="{CCE01928-9C4B-4BF1-B311-F3000DBF0C67}"/>
                                            </p:graphicEl>
                                          </p:spTgt>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4">
                                            <p:graphicEl>
                                              <a:dgm id="{ABBC7906-F77E-4E1D-9965-34059DF9D3D7}"/>
                                            </p:graphicEl>
                                          </p:spTgt>
                                        </p:tgtEl>
                                        <p:attrNameLst>
                                          <p:attrName>style.visibility</p:attrName>
                                        </p:attrNameLst>
                                      </p:cBhvr>
                                      <p:to>
                                        <p:strVal val="visible"/>
                                      </p:to>
                                    </p:set>
                                    <p:animEffect transition="in" filter="wipe(down)">
                                      <p:cBhvr>
                                        <p:cTn id="92" dur="580">
                                          <p:stCondLst>
                                            <p:cond delay="0"/>
                                          </p:stCondLst>
                                        </p:cTn>
                                        <p:tgtEl>
                                          <p:spTgt spid="4">
                                            <p:graphicEl>
                                              <a:dgm id="{ABBC7906-F77E-4E1D-9965-34059DF9D3D7}"/>
                                            </p:graphicEl>
                                          </p:spTgt>
                                        </p:tgtEl>
                                      </p:cBhvr>
                                    </p:animEffect>
                                    <p:anim calcmode="lin" valueType="num">
                                      <p:cBhvr>
                                        <p:cTn id="93" dur="1822" tmFilter="0,0; 0.14,0.36; 0.43,0.73; 0.71,0.91; 1.0,1.0">
                                          <p:stCondLst>
                                            <p:cond delay="0"/>
                                          </p:stCondLst>
                                        </p:cTn>
                                        <p:tgtEl>
                                          <p:spTgt spid="4">
                                            <p:graphicEl>
                                              <a:dgm id="{ABBC7906-F77E-4E1D-9965-34059DF9D3D7}"/>
                                            </p:graphic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4">
                                            <p:graphicEl>
                                              <a:dgm id="{ABBC7906-F77E-4E1D-9965-34059DF9D3D7}"/>
                                            </p:graphic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4">
                                            <p:graphicEl>
                                              <a:dgm id="{ABBC7906-F77E-4E1D-9965-34059DF9D3D7}"/>
                                            </p:graphic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4">
                                            <p:graphicEl>
                                              <a:dgm id="{ABBC7906-F77E-4E1D-9965-34059DF9D3D7}"/>
                                            </p:graphic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4">
                                            <p:graphicEl>
                                              <a:dgm id="{ABBC7906-F77E-4E1D-9965-34059DF9D3D7}"/>
                                            </p:graphic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4">
                                            <p:graphicEl>
                                              <a:dgm id="{ABBC7906-F77E-4E1D-9965-34059DF9D3D7}"/>
                                            </p:graphicEl>
                                          </p:spTgt>
                                        </p:tgtEl>
                                      </p:cBhvr>
                                      <p:to x="100000" y="60000"/>
                                    </p:animScale>
                                    <p:animScale>
                                      <p:cBhvr>
                                        <p:cTn id="99" dur="166" decel="50000">
                                          <p:stCondLst>
                                            <p:cond delay="676"/>
                                          </p:stCondLst>
                                        </p:cTn>
                                        <p:tgtEl>
                                          <p:spTgt spid="4">
                                            <p:graphicEl>
                                              <a:dgm id="{ABBC7906-F77E-4E1D-9965-34059DF9D3D7}"/>
                                            </p:graphicEl>
                                          </p:spTgt>
                                        </p:tgtEl>
                                      </p:cBhvr>
                                      <p:to x="100000" y="100000"/>
                                    </p:animScale>
                                    <p:animScale>
                                      <p:cBhvr>
                                        <p:cTn id="100" dur="26">
                                          <p:stCondLst>
                                            <p:cond delay="1312"/>
                                          </p:stCondLst>
                                        </p:cTn>
                                        <p:tgtEl>
                                          <p:spTgt spid="4">
                                            <p:graphicEl>
                                              <a:dgm id="{ABBC7906-F77E-4E1D-9965-34059DF9D3D7}"/>
                                            </p:graphicEl>
                                          </p:spTgt>
                                        </p:tgtEl>
                                      </p:cBhvr>
                                      <p:to x="100000" y="80000"/>
                                    </p:animScale>
                                    <p:animScale>
                                      <p:cBhvr>
                                        <p:cTn id="101" dur="166" decel="50000">
                                          <p:stCondLst>
                                            <p:cond delay="1338"/>
                                          </p:stCondLst>
                                        </p:cTn>
                                        <p:tgtEl>
                                          <p:spTgt spid="4">
                                            <p:graphicEl>
                                              <a:dgm id="{ABBC7906-F77E-4E1D-9965-34059DF9D3D7}"/>
                                            </p:graphicEl>
                                          </p:spTgt>
                                        </p:tgtEl>
                                      </p:cBhvr>
                                      <p:to x="100000" y="100000"/>
                                    </p:animScale>
                                    <p:animScale>
                                      <p:cBhvr>
                                        <p:cTn id="102" dur="26">
                                          <p:stCondLst>
                                            <p:cond delay="1642"/>
                                          </p:stCondLst>
                                        </p:cTn>
                                        <p:tgtEl>
                                          <p:spTgt spid="4">
                                            <p:graphicEl>
                                              <a:dgm id="{ABBC7906-F77E-4E1D-9965-34059DF9D3D7}"/>
                                            </p:graphicEl>
                                          </p:spTgt>
                                        </p:tgtEl>
                                      </p:cBhvr>
                                      <p:to x="100000" y="90000"/>
                                    </p:animScale>
                                    <p:animScale>
                                      <p:cBhvr>
                                        <p:cTn id="103" dur="166" decel="50000">
                                          <p:stCondLst>
                                            <p:cond delay="1668"/>
                                          </p:stCondLst>
                                        </p:cTn>
                                        <p:tgtEl>
                                          <p:spTgt spid="4">
                                            <p:graphicEl>
                                              <a:dgm id="{ABBC7906-F77E-4E1D-9965-34059DF9D3D7}"/>
                                            </p:graphicEl>
                                          </p:spTgt>
                                        </p:tgtEl>
                                      </p:cBhvr>
                                      <p:to x="100000" y="100000"/>
                                    </p:animScale>
                                    <p:animScale>
                                      <p:cBhvr>
                                        <p:cTn id="104" dur="26">
                                          <p:stCondLst>
                                            <p:cond delay="1808"/>
                                          </p:stCondLst>
                                        </p:cTn>
                                        <p:tgtEl>
                                          <p:spTgt spid="4">
                                            <p:graphicEl>
                                              <a:dgm id="{ABBC7906-F77E-4E1D-9965-34059DF9D3D7}"/>
                                            </p:graphicEl>
                                          </p:spTgt>
                                        </p:tgtEl>
                                      </p:cBhvr>
                                      <p:to x="100000" y="95000"/>
                                    </p:animScale>
                                    <p:animScale>
                                      <p:cBhvr>
                                        <p:cTn id="105" dur="166" decel="50000">
                                          <p:stCondLst>
                                            <p:cond delay="1834"/>
                                          </p:stCondLst>
                                        </p:cTn>
                                        <p:tgtEl>
                                          <p:spTgt spid="4">
                                            <p:graphicEl>
                                              <a:dgm id="{ABBC7906-F77E-4E1D-9965-34059DF9D3D7}"/>
                                            </p:graphicEl>
                                          </p:spTgt>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4">
                                            <p:graphicEl>
                                              <a:dgm id="{3C6D96B0-E7BC-4BC8-A260-340989FA2001}"/>
                                            </p:graphicEl>
                                          </p:spTgt>
                                        </p:tgtEl>
                                        <p:attrNameLst>
                                          <p:attrName>style.visibility</p:attrName>
                                        </p:attrNameLst>
                                      </p:cBhvr>
                                      <p:to>
                                        <p:strVal val="visible"/>
                                      </p:to>
                                    </p:set>
                                    <p:animEffect transition="in" filter="wipe(down)">
                                      <p:cBhvr>
                                        <p:cTn id="109" dur="580">
                                          <p:stCondLst>
                                            <p:cond delay="0"/>
                                          </p:stCondLst>
                                        </p:cTn>
                                        <p:tgtEl>
                                          <p:spTgt spid="4">
                                            <p:graphicEl>
                                              <a:dgm id="{3C6D96B0-E7BC-4BC8-A260-340989FA2001}"/>
                                            </p:graphicEl>
                                          </p:spTgt>
                                        </p:tgtEl>
                                      </p:cBhvr>
                                    </p:animEffect>
                                    <p:anim calcmode="lin" valueType="num">
                                      <p:cBhvr>
                                        <p:cTn id="110" dur="1822" tmFilter="0,0; 0.14,0.36; 0.43,0.73; 0.71,0.91; 1.0,1.0">
                                          <p:stCondLst>
                                            <p:cond delay="0"/>
                                          </p:stCondLst>
                                        </p:cTn>
                                        <p:tgtEl>
                                          <p:spTgt spid="4">
                                            <p:graphicEl>
                                              <a:dgm id="{3C6D96B0-E7BC-4BC8-A260-340989FA2001}"/>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graphicEl>
                                              <a:dgm id="{3C6D96B0-E7BC-4BC8-A260-340989FA2001}"/>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graphicEl>
                                              <a:dgm id="{3C6D96B0-E7BC-4BC8-A260-340989FA2001}"/>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graphicEl>
                                              <a:dgm id="{3C6D96B0-E7BC-4BC8-A260-340989FA2001}"/>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graphicEl>
                                              <a:dgm id="{3C6D96B0-E7BC-4BC8-A260-340989FA2001}"/>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graphicEl>
                                              <a:dgm id="{3C6D96B0-E7BC-4BC8-A260-340989FA2001}"/>
                                            </p:graphicEl>
                                          </p:spTgt>
                                        </p:tgtEl>
                                      </p:cBhvr>
                                      <p:to x="100000" y="60000"/>
                                    </p:animScale>
                                    <p:animScale>
                                      <p:cBhvr>
                                        <p:cTn id="116" dur="166" decel="50000">
                                          <p:stCondLst>
                                            <p:cond delay="676"/>
                                          </p:stCondLst>
                                        </p:cTn>
                                        <p:tgtEl>
                                          <p:spTgt spid="4">
                                            <p:graphicEl>
                                              <a:dgm id="{3C6D96B0-E7BC-4BC8-A260-340989FA2001}"/>
                                            </p:graphicEl>
                                          </p:spTgt>
                                        </p:tgtEl>
                                      </p:cBhvr>
                                      <p:to x="100000" y="100000"/>
                                    </p:animScale>
                                    <p:animScale>
                                      <p:cBhvr>
                                        <p:cTn id="117" dur="26">
                                          <p:stCondLst>
                                            <p:cond delay="1312"/>
                                          </p:stCondLst>
                                        </p:cTn>
                                        <p:tgtEl>
                                          <p:spTgt spid="4">
                                            <p:graphicEl>
                                              <a:dgm id="{3C6D96B0-E7BC-4BC8-A260-340989FA2001}"/>
                                            </p:graphicEl>
                                          </p:spTgt>
                                        </p:tgtEl>
                                      </p:cBhvr>
                                      <p:to x="100000" y="80000"/>
                                    </p:animScale>
                                    <p:animScale>
                                      <p:cBhvr>
                                        <p:cTn id="118" dur="166" decel="50000">
                                          <p:stCondLst>
                                            <p:cond delay="1338"/>
                                          </p:stCondLst>
                                        </p:cTn>
                                        <p:tgtEl>
                                          <p:spTgt spid="4">
                                            <p:graphicEl>
                                              <a:dgm id="{3C6D96B0-E7BC-4BC8-A260-340989FA2001}"/>
                                            </p:graphicEl>
                                          </p:spTgt>
                                        </p:tgtEl>
                                      </p:cBhvr>
                                      <p:to x="100000" y="100000"/>
                                    </p:animScale>
                                    <p:animScale>
                                      <p:cBhvr>
                                        <p:cTn id="119" dur="26">
                                          <p:stCondLst>
                                            <p:cond delay="1642"/>
                                          </p:stCondLst>
                                        </p:cTn>
                                        <p:tgtEl>
                                          <p:spTgt spid="4">
                                            <p:graphicEl>
                                              <a:dgm id="{3C6D96B0-E7BC-4BC8-A260-340989FA2001}"/>
                                            </p:graphicEl>
                                          </p:spTgt>
                                        </p:tgtEl>
                                      </p:cBhvr>
                                      <p:to x="100000" y="90000"/>
                                    </p:animScale>
                                    <p:animScale>
                                      <p:cBhvr>
                                        <p:cTn id="120" dur="166" decel="50000">
                                          <p:stCondLst>
                                            <p:cond delay="1668"/>
                                          </p:stCondLst>
                                        </p:cTn>
                                        <p:tgtEl>
                                          <p:spTgt spid="4">
                                            <p:graphicEl>
                                              <a:dgm id="{3C6D96B0-E7BC-4BC8-A260-340989FA2001}"/>
                                            </p:graphicEl>
                                          </p:spTgt>
                                        </p:tgtEl>
                                      </p:cBhvr>
                                      <p:to x="100000" y="100000"/>
                                    </p:animScale>
                                    <p:animScale>
                                      <p:cBhvr>
                                        <p:cTn id="121" dur="26">
                                          <p:stCondLst>
                                            <p:cond delay="1808"/>
                                          </p:stCondLst>
                                        </p:cTn>
                                        <p:tgtEl>
                                          <p:spTgt spid="4">
                                            <p:graphicEl>
                                              <a:dgm id="{3C6D96B0-E7BC-4BC8-A260-340989FA2001}"/>
                                            </p:graphicEl>
                                          </p:spTgt>
                                        </p:tgtEl>
                                      </p:cBhvr>
                                      <p:to x="100000" y="95000"/>
                                    </p:animScale>
                                    <p:animScale>
                                      <p:cBhvr>
                                        <p:cTn id="122" dur="166" decel="50000">
                                          <p:stCondLst>
                                            <p:cond delay="1834"/>
                                          </p:stCondLst>
                                        </p:cTn>
                                        <p:tgtEl>
                                          <p:spTgt spid="4">
                                            <p:graphicEl>
                                              <a:dgm id="{3C6D96B0-E7BC-4BC8-A260-340989FA2001}"/>
                                            </p:graphicEl>
                                          </p:spTgt>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4">
                                            <p:graphicEl>
                                              <a:dgm id="{44A9C043-D541-4197-9A97-EF5794E7F241}"/>
                                            </p:graphicEl>
                                          </p:spTgt>
                                        </p:tgtEl>
                                        <p:attrNameLst>
                                          <p:attrName>style.visibility</p:attrName>
                                        </p:attrNameLst>
                                      </p:cBhvr>
                                      <p:to>
                                        <p:strVal val="visible"/>
                                      </p:to>
                                    </p:set>
                                    <p:animEffect transition="in" filter="wipe(down)">
                                      <p:cBhvr>
                                        <p:cTn id="126" dur="580">
                                          <p:stCondLst>
                                            <p:cond delay="0"/>
                                          </p:stCondLst>
                                        </p:cTn>
                                        <p:tgtEl>
                                          <p:spTgt spid="4">
                                            <p:graphicEl>
                                              <a:dgm id="{44A9C043-D541-4197-9A97-EF5794E7F241}"/>
                                            </p:graphicEl>
                                          </p:spTgt>
                                        </p:tgtEl>
                                      </p:cBhvr>
                                    </p:animEffect>
                                    <p:anim calcmode="lin" valueType="num">
                                      <p:cBhvr>
                                        <p:cTn id="127" dur="1822" tmFilter="0,0; 0.14,0.36; 0.43,0.73; 0.71,0.91; 1.0,1.0">
                                          <p:stCondLst>
                                            <p:cond delay="0"/>
                                          </p:stCondLst>
                                        </p:cTn>
                                        <p:tgtEl>
                                          <p:spTgt spid="4">
                                            <p:graphicEl>
                                              <a:dgm id="{44A9C043-D541-4197-9A97-EF5794E7F241}"/>
                                            </p:graphic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4">
                                            <p:graphicEl>
                                              <a:dgm id="{44A9C043-D541-4197-9A97-EF5794E7F241}"/>
                                            </p:graphic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4">
                                            <p:graphicEl>
                                              <a:dgm id="{44A9C043-D541-4197-9A97-EF5794E7F241}"/>
                                            </p:graphic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4">
                                            <p:graphicEl>
                                              <a:dgm id="{44A9C043-D541-4197-9A97-EF5794E7F241}"/>
                                            </p:graphic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4">
                                            <p:graphicEl>
                                              <a:dgm id="{44A9C043-D541-4197-9A97-EF5794E7F241}"/>
                                            </p:graphic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4">
                                            <p:graphicEl>
                                              <a:dgm id="{44A9C043-D541-4197-9A97-EF5794E7F241}"/>
                                            </p:graphicEl>
                                          </p:spTgt>
                                        </p:tgtEl>
                                      </p:cBhvr>
                                      <p:to x="100000" y="60000"/>
                                    </p:animScale>
                                    <p:animScale>
                                      <p:cBhvr>
                                        <p:cTn id="133" dur="166" decel="50000">
                                          <p:stCondLst>
                                            <p:cond delay="676"/>
                                          </p:stCondLst>
                                        </p:cTn>
                                        <p:tgtEl>
                                          <p:spTgt spid="4">
                                            <p:graphicEl>
                                              <a:dgm id="{44A9C043-D541-4197-9A97-EF5794E7F241}"/>
                                            </p:graphicEl>
                                          </p:spTgt>
                                        </p:tgtEl>
                                      </p:cBhvr>
                                      <p:to x="100000" y="100000"/>
                                    </p:animScale>
                                    <p:animScale>
                                      <p:cBhvr>
                                        <p:cTn id="134" dur="26">
                                          <p:stCondLst>
                                            <p:cond delay="1312"/>
                                          </p:stCondLst>
                                        </p:cTn>
                                        <p:tgtEl>
                                          <p:spTgt spid="4">
                                            <p:graphicEl>
                                              <a:dgm id="{44A9C043-D541-4197-9A97-EF5794E7F241}"/>
                                            </p:graphicEl>
                                          </p:spTgt>
                                        </p:tgtEl>
                                      </p:cBhvr>
                                      <p:to x="100000" y="80000"/>
                                    </p:animScale>
                                    <p:animScale>
                                      <p:cBhvr>
                                        <p:cTn id="135" dur="166" decel="50000">
                                          <p:stCondLst>
                                            <p:cond delay="1338"/>
                                          </p:stCondLst>
                                        </p:cTn>
                                        <p:tgtEl>
                                          <p:spTgt spid="4">
                                            <p:graphicEl>
                                              <a:dgm id="{44A9C043-D541-4197-9A97-EF5794E7F241}"/>
                                            </p:graphicEl>
                                          </p:spTgt>
                                        </p:tgtEl>
                                      </p:cBhvr>
                                      <p:to x="100000" y="100000"/>
                                    </p:animScale>
                                    <p:animScale>
                                      <p:cBhvr>
                                        <p:cTn id="136" dur="26">
                                          <p:stCondLst>
                                            <p:cond delay="1642"/>
                                          </p:stCondLst>
                                        </p:cTn>
                                        <p:tgtEl>
                                          <p:spTgt spid="4">
                                            <p:graphicEl>
                                              <a:dgm id="{44A9C043-D541-4197-9A97-EF5794E7F241}"/>
                                            </p:graphicEl>
                                          </p:spTgt>
                                        </p:tgtEl>
                                      </p:cBhvr>
                                      <p:to x="100000" y="90000"/>
                                    </p:animScale>
                                    <p:animScale>
                                      <p:cBhvr>
                                        <p:cTn id="137" dur="166" decel="50000">
                                          <p:stCondLst>
                                            <p:cond delay="1668"/>
                                          </p:stCondLst>
                                        </p:cTn>
                                        <p:tgtEl>
                                          <p:spTgt spid="4">
                                            <p:graphicEl>
                                              <a:dgm id="{44A9C043-D541-4197-9A97-EF5794E7F241}"/>
                                            </p:graphicEl>
                                          </p:spTgt>
                                        </p:tgtEl>
                                      </p:cBhvr>
                                      <p:to x="100000" y="100000"/>
                                    </p:animScale>
                                    <p:animScale>
                                      <p:cBhvr>
                                        <p:cTn id="138" dur="26">
                                          <p:stCondLst>
                                            <p:cond delay="1808"/>
                                          </p:stCondLst>
                                        </p:cTn>
                                        <p:tgtEl>
                                          <p:spTgt spid="4">
                                            <p:graphicEl>
                                              <a:dgm id="{44A9C043-D541-4197-9A97-EF5794E7F241}"/>
                                            </p:graphicEl>
                                          </p:spTgt>
                                        </p:tgtEl>
                                      </p:cBhvr>
                                      <p:to x="100000" y="95000"/>
                                    </p:animScale>
                                    <p:animScale>
                                      <p:cBhvr>
                                        <p:cTn id="139" dur="166" decel="50000">
                                          <p:stCondLst>
                                            <p:cond delay="1834"/>
                                          </p:stCondLst>
                                        </p:cTn>
                                        <p:tgtEl>
                                          <p:spTgt spid="4">
                                            <p:graphicEl>
                                              <a:dgm id="{44A9C043-D541-4197-9A97-EF5794E7F241}"/>
                                            </p:graphicEl>
                                          </p:spTgt>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4">
                                            <p:graphicEl>
                                              <a:dgm id="{74A95186-98B1-4455-81F9-150924B746BE}"/>
                                            </p:graphicEl>
                                          </p:spTgt>
                                        </p:tgtEl>
                                        <p:attrNameLst>
                                          <p:attrName>style.visibility</p:attrName>
                                        </p:attrNameLst>
                                      </p:cBhvr>
                                      <p:to>
                                        <p:strVal val="visible"/>
                                      </p:to>
                                    </p:set>
                                    <p:animEffect transition="in" filter="wipe(down)">
                                      <p:cBhvr>
                                        <p:cTn id="143" dur="580">
                                          <p:stCondLst>
                                            <p:cond delay="0"/>
                                          </p:stCondLst>
                                        </p:cTn>
                                        <p:tgtEl>
                                          <p:spTgt spid="4">
                                            <p:graphicEl>
                                              <a:dgm id="{74A95186-98B1-4455-81F9-150924B746BE}"/>
                                            </p:graphicEl>
                                          </p:spTgt>
                                        </p:tgtEl>
                                      </p:cBhvr>
                                    </p:animEffect>
                                    <p:anim calcmode="lin" valueType="num">
                                      <p:cBhvr>
                                        <p:cTn id="144" dur="1822" tmFilter="0,0; 0.14,0.36; 0.43,0.73; 0.71,0.91; 1.0,1.0">
                                          <p:stCondLst>
                                            <p:cond delay="0"/>
                                          </p:stCondLst>
                                        </p:cTn>
                                        <p:tgtEl>
                                          <p:spTgt spid="4">
                                            <p:graphicEl>
                                              <a:dgm id="{74A95186-98B1-4455-81F9-150924B746BE}"/>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
                                            <p:graphicEl>
                                              <a:dgm id="{74A95186-98B1-4455-81F9-150924B746BE}"/>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
                                            <p:graphicEl>
                                              <a:dgm id="{74A95186-98B1-4455-81F9-150924B746BE}"/>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
                                            <p:graphicEl>
                                              <a:dgm id="{74A95186-98B1-4455-81F9-150924B746BE}"/>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
                                            <p:graphicEl>
                                              <a:dgm id="{74A95186-98B1-4455-81F9-150924B746BE}"/>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4">
                                            <p:graphicEl>
                                              <a:dgm id="{74A95186-98B1-4455-81F9-150924B746BE}"/>
                                            </p:graphicEl>
                                          </p:spTgt>
                                        </p:tgtEl>
                                      </p:cBhvr>
                                      <p:to x="100000" y="60000"/>
                                    </p:animScale>
                                    <p:animScale>
                                      <p:cBhvr>
                                        <p:cTn id="150" dur="166" decel="50000">
                                          <p:stCondLst>
                                            <p:cond delay="676"/>
                                          </p:stCondLst>
                                        </p:cTn>
                                        <p:tgtEl>
                                          <p:spTgt spid="4">
                                            <p:graphicEl>
                                              <a:dgm id="{74A95186-98B1-4455-81F9-150924B746BE}"/>
                                            </p:graphicEl>
                                          </p:spTgt>
                                        </p:tgtEl>
                                      </p:cBhvr>
                                      <p:to x="100000" y="100000"/>
                                    </p:animScale>
                                    <p:animScale>
                                      <p:cBhvr>
                                        <p:cTn id="151" dur="26">
                                          <p:stCondLst>
                                            <p:cond delay="1312"/>
                                          </p:stCondLst>
                                        </p:cTn>
                                        <p:tgtEl>
                                          <p:spTgt spid="4">
                                            <p:graphicEl>
                                              <a:dgm id="{74A95186-98B1-4455-81F9-150924B746BE}"/>
                                            </p:graphicEl>
                                          </p:spTgt>
                                        </p:tgtEl>
                                      </p:cBhvr>
                                      <p:to x="100000" y="80000"/>
                                    </p:animScale>
                                    <p:animScale>
                                      <p:cBhvr>
                                        <p:cTn id="152" dur="166" decel="50000">
                                          <p:stCondLst>
                                            <p:cond delay="1338"/>
                                          </p:stCondLst>
                                        </p:cTn>
                                        <p:tgtEl>
                                          <p:spTgt spid="4">
                                            <p:graphicEl>
                                              <a:dgm id="{74A95186-98B1-4455-81F9-150924B746BE}"/>
                                            </p:graphicEl>
                                          </p:spTgt>
                                        </p:tgtEl>
                                      </p:cBhvr>
                                      <p:to x="100000" y="100000"/>
                                    </p:animScale>
                                    <p:animScale>
                                      <p:cBhvr>
                                        <p:cTn id="153" dur="26">
                                          <p:stCondLst>
                                            <p:cond delay="1642"/>
                                          </p:stCondLst>
                                        </p:cTn>
                                        <p:tgtEl>
                                          <p:spTgt spid="4">
                                            <p:graphicEl>
                                              <a:dgm id="{74A95186-98B1-4455-81F9-150924B746BE}"/>
                                            </p:graphicEl>
                                          </p:spTgt>
                                        </p:tgtEl>
                                      </p:cBhvr>
                                      <p:to x="100000" y="90000"/>
                                    </p:animScale>
                                    <p:animScale>
                                      <p:cBhvr>
                                        <p:cTn id="154" dur="166" decel="50000">
                                          <p:stCondLst>
                                            <p:cond delay="1668"/>
                                          </p:stCondLst>
                                        </p:cTn>
                                        <p:tgtEl>
                                          <p:spTgt spid="4">
                                            <p:graphicEl>
                                              <a:dgm id="{74A95186-98B1-4455-81F9-150924B746BE}"/>
                                            </p:graphicEl>
                                          </p:spTgt>
                                        </p:tgtEl>
                                      </p:cBhvr>
                                      <p:to x="100000" y="100000"/>
                                    </p:animScale>
                                    <p:animScale>
                                      <p:cBhvr>
                                        <p:cTn id="155" dur="26">
                                          <p:stCondLst>
                                            <p:cond delay="1808"/>
                                          </p:stCondLst>
                                        </p:cTn>
                                        <p:tgtEl>
                                          <p:spTgt spid="4">
                                            <p:graphicEl>
                                              <a:dgm id="{74A95186-98B1-4455-81F9-150924B746BE}"/>
                                            </p:graphicEl>
                                          </p:spTgt>
                                        </p:tgtEl>
                                      </p:cBhvr>
                                      <p:to x="100000" y="95000"/>
                                    </p:animScale>
                                    <p:animScale>
                                      <p:cBhvr>
                                        <p:cTn id="156" dur="166" decel="50000">
                                          <p:stCondLst>
                                            <p:cond delay="1834"/>
                                          </p:stCondLst>
                                        </p:cTn>
                                        <p:tgtEl>
                                          <p:spTgt spid="4">
                                            <p:graphicEl>
                                              <a:dgm id="{74A95186-98B1-4455-81F9-150924B746BE}"/>
                                            </p:graphicEl>
                                          </p:spTgt>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4">
                                            <p:graphicEl>
                                              <a:dgm id="{1A10E00E-E676-4B13-98CC-E621C462830C}"/>
                                            </p:graphicEl>
                                          </p:spTgt>
                                        </p:tgtEl>
                                        <p:attrNameLst>
                                          <p:attrName>style.visibility</p:attrName>
                                        </p:attrNameLst>
                                      </p:cBhvr>
                                      <p:to>
                                        <p:strVal val="visible"/>
                                      </p:to>
                                    </p:set>
                                    <p:animEffect transition="in" filter="wipe(down)">
                                      <p:cBhvr>
                                        <p:cTn id="160" dur="580">
                                          <p:stCondLst>
                                            <p:cond delay="0"/>
                                          </p:stCondLst>
                                        </p:cTn>
                                        <p:tgtEl>
                                          <p:spTgt spid="4">
                                            <p:graphicEl>
                                              <a:dgm id="{1A10E00E-E676-4B13-98CC-E621C462830C}"/>
                                            </p:graphicEl>
                                          </p:spTgt>
                                        </p:tgtEl>
                                      </p:cBhvr>
                                    </p:animEffect>
                                    <p:anim calcmode="lin" valueType="num">
                                      <p:cBhvr>
                                        <p:cTn id="161" dur="1822" tmFilter="0,0; 0.14,0.36; 0.43,0.73; 0.71,0.91; 1.0,1.0">
                                          <p:stCondLst>
                                            <p:cond delay="0"/>
                                          </p:stCondLst>
                                        </p:cTn>
                                        <p:tgtEl>
                                          <p:spTgt spid="4">
                                            <p:graphicEl>
                                              <a:dgm id="{1A10E00E-E676-4B13-98CC-E621C462830C}"/>
                                            </p:graphic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
                                            <p:graphicEl>
                                              <a:dgm id="{1A10E00E-E676-4B13-98CC-E621C462830C}"/>
                                            </p:graphic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
                                            <p:graphicEl>
                                              <a:dgm id="{1A10E00E-E676-4B13-98CC-E621C462830C}"/>
                                            </p:graphic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
                                            <p:graphicEl>
                                              <a:dgm id="{1A10E00E-E676-4B13-98CC-E621C462830C}"/>
                                            </p:graphic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
                                            <p:graphicEl>
                                              <a:dgm id="{1A10E00E-E676-4B13-98CC-E621C462830C}"/>
                                            </p:graphic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4">
                                            <p:graphicEl>
                                              <a:dgm id="{1A10E00E-E676-4B13-98CC-E621C462830C}"/>
                                            </p:graphicEl>
                                          </p:spTgt>
                                        </p:tgtEl>
                                      </p:cBhvr>
                                      <p:to x="100000" y="60000"/>
                                    </p:animScale>
                                    <p:animScale>
                                      <p:cBhvr>
                                        <p:cTn id="167" dur="166" decel="50000">
                                          <p:stCondLst>
                                            <p:cond delay="676"/>
                                          </p:stCondLst>
                                        </p:cTn>
                                        <p:tgtEl>
                                          <p:spTgt spid="4">
                                            <p:graphicEl>
                                              <a:dgm id="{1A10E00E-E676-4B13-98CC-E621C462830C}"/>
                                            </p:graphicEl>
                                          </p:spTgt>
                                        </p:tgtEl>
                                      </p:cBhvr>
                                      <p:to x="100000" y="100000"/>
                                    </p:animScale>
                                    <p:animScale>
                                      <p:cBhvr>
                                        <p:cTn id="168" dur="26">
                                          <p:stCondLst>
                                            <p:cond delay="1312"/>
                                          </p:stCondLst>
                                        </p:cTn>
                                        <p:tgtEl>
                                          <p:spTgt spid="4">
                                            <p:graphicEl>
                                              <a:dgm id="{1A10E00E-E676-4B13-98CC-E621C462830C}"/>
                                            </p:graphicEl>
                                          </p:spTgt>
                                        </p:tgtEl>
                                      </p:cBhvr>
                                      <p:to x="100000" y="80000"/>
                                    </p:animScale>
                                    <p:animScale>
                                      <p:cBhvr>
                                        <p:cTn id="169" dur="166" decel="50000">
                                          <p:stCondLst>
                                            <p:cond delay="1338"/>
                                          </p:stCondLst>
                                        </p:cTn>
                                        <p:tgtEl>
                                          <p:spTgt spid="4">
                                            <p:graphicEl>
                                              <a:dgm id="{1A10E00E-E676-4B13-98CC-E621C462830C}"/>
                                            </p:graphicEl>
                                          </p:spTgt>
                                        </p:tgtEl>
                                      </p:cBhvr>
                                      <p:to x="100000" y="100000"/>
                                    </p:animScale>
                                    <p:animScale>
                                      <p:cBhvr>
                                        <p:cTn id="170" dur="26">
                                          <p:stCondLst>
                                            <p:cond delay="1642"/>
                                          </p:stCondLst>
                                        </p:cTn>
                                        <p:tgtEl>
                                          <p:spTgt spid="4">
                                            <p:graphicEl>
                                              <a:dgm id="{1A10E00E-E676-4B13-98CC-E621C462830C}"/>
                                            </p:graphicEl>
                                          </p:spTgt>
                                        </p:tgtEl>
                                      </p:cBhvr>
                                      <p:to x="100000" y="90000"/>
                                    </p:animScale>
                                    <p:animScale>
                                      <p:cBhvr>
                                        <p:cTn id="171" dur="166" decel="50000">
                                          <p:stCondLst>
                                            <p:cond delay="1668"/>
                                          </p:stCondLst>
                                        </p:cTn>
                                        <p:tgtEl>
                                          <p:spTgt spid="4">
                                            <p:graphicEl>
                                              <a:dgm id="{1A10E00E-E676-4B13-98CC-E621C462830C}"/>
                                            </p:graphicEl>
                                          </p:spTgt>
                                        </p:tgtEl>
                                      </p:cBhvr>
                                      <p:to x="100000" y="100000"/>
                                    </p:animScale>
                                    <p:animScale>
                                      <p:cBhvr>
                                        <p:cTn id="172" dur="26">
                                          <p:stCondLst>
                                            <p:cond delay="1808"/>
                                          </p:stCondLst>
                                        </p:cTn>
                                        <p:tgtEl>
                                          <p:spTgt spid="4">
                                            <p:graphicEl>
                                              <a:dgm id="{1A10E00E-E676-4B13-98CC-E621C462830C}"/>
                                            </p:graphicEl>
                                          </p:spTgt>
                                        </p:tgtEl>
                                      </p:cBhvr>
                                      <p:to x="100000" y="95000"/>
                                    </p:animScale>
                                    <p:animScale>
                                      <p:cBhvr>
                                        <p:cTn id="173" dur="166" decel="50000">
                                          <p:stCondLst>
                                            <p:cond delay="1834"/>
                                          </p:stCondLst>
                                        </p:cTn>
                                        <p:tgtEl>
                                          <p:spTgt spid="4">
                                            <p:graphicEl>
                                              <a:dgm id="{1A10E00E-E676-4B13-98CC-E621C462830C}"/>
                                            </p:graphicEl>
                                          </p:spTgt>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4">
                                            <p:graphicEl>
                                              <a:dgm id="{AA144FBB-154F-43C7-B005-39FEC805FE5F}"/>
                                            </p:graphicEl>
                                          </p:spTgt>
                                        </p:tgtEl>
                                        <p:attrNameLst>
                                          <p:attrName>style.visibility</p:attrName>
                                        </p:attrNameLst>
                                      </p:cBhvr>
                                      <p:to>
                                        <p:strVal val="visible"/>
                                      </p:to>
                                    </p:set>
                                    <p:animEffect transition="in" filter="wipe(down)">
                                      <p:cBhvr>
                                        <p:cTn id="177" dur="580">
                                          <p:stCondLst>
                                            <p:cond delay="0"/>
                                          </p:stCondLst>
                                        </p:cTn>
                                        <p:tgtEl>
                                          <p:spTgt spid="4">
                                            <p:graphicEl>
                                              <a:dgm id="{AA144FBB-154F-43C7-B005-39FEC805FE5F}"/>
                                            </p:graphicEl>
                                          </p:spTgt>
                                        </p:tgtEl>
                                      </p:cBhvr>
                                    </p:animEffect>
                                    <p:anim calcmode="lin" valueType="num">
                                      <p:cBhvr>
                                        <p:cTn id="178" dur="1822" tmFilter="0,0; 0.14,0.36; 0.43,0.73; 0.71,0.91; 1.0,1.0">
                                          <p:stCondLst>
                                            <p:cond delay="0"/>
                                          </p:stCondLst>
                                        </p:cTn>
                                        <p:tgtEl>
                                          <p:spTgt spid="4">
                                            <p:graphicEl>
                                              <a:dgm id="{AA144FBB-154F-43C7-B005-39FEC805FE5F}"/>
                                            </p:graphic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4">
                                            <p:graphicEl>
                                              <a:dgm id="{AA144FBB-154F-43C7-B005-39FEC805FE5F}"/>
                                            </p:graphic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4">
                                            <p:graphicEl>
                                              <a:dgm id="{AA144FBB-154F-43C7-B005-39FEC805FE5F}"/>
                                            </p:graphic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4">
                                            <p:graphicEl>
                                              <a:dgm id="{AA144FBB-154F-43C7-B005-39FEC805FE5F}"/>
                                            </p:graphic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4">
                                            <p:graphicEl>
                                              <a:dgm id="{AA144FBB-154F-43C7-B005-39FEC805FE5F}"/>
                                            </p:graphic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4">
                                            <p:graphicEl>
                                              <a:dgm id="{AA144FBB-154F-43C7-B005-39FEC805FE5F}"/>
                                            </p:graphicEl>
                                          </p:spTgt>
                                        </p:tgtEl>
                                      </p:cBhvr>
                                      <p:to x="100000" y="60000"/>
                                    </p:animScale>
                                    <p:animScale>
                                      <p:cBhvr>
                                        <p:cTn id="184" dur="166" decel="50000">
                                          <p:stCondLst>
                                            <p:cond delay="676"/>
                                          </p:stCondLst>
                                        </p:cTn>
                                        <p:tgtEl>
                                          <p:spTgt spid="4">
                                            <p:graphicEl>
                                              <a:dgm id="{AA144FBB-154F-43C7-B005-39FEC805FE5F}"/>
                                            </p:graphicEl>
                                          </p:spTgt>
                                        </p:tgtEl>
                                      </p:cBhvr>
                                      <p:to x="100000" y="100000"/>
                                    </p:animScale>
                                    <p:animScale>
                                      <p:cBhvr>
                                        <p:cTn id="185" dur="26">
                                          <p:stCondLst>
                                            <p:cond delay="1312"/>
                                          </p:stCondLst>
                                        </p:cTn>
                                        <p:tgtEl>
                                          <p:spTgt spid="4">
                                            <p:graphicEl>
                                              <a:dgm id="{AA144FBB-154F-43C7-B005-39FEC805FE5F}"/>
                                            </p:graphicEl>
                                          </p:spTgt>
                                        </p:tgtEl>
                                      </p:cBhvr>
                                      <p:to x="100000" y="80000"/>
                                    </p:animScale>
                                    <p:animScale>
                                      <p:cBhvr>
                                        <p:cTn id="186" dur="166" decel="50000">
                                          <p:stCondLst>
                                            <p:cond delay="1338"/>
                                          </p:stCondLst>
                                        </p:cTn>
                                        <p:tgtEl>
                                          <p:spTgt spid="4">
                                            <p:graphicEl>
                                              <a:dgm id="{AA144FBB-154F-43C7-B005-39FEC805FE5F}"/>
                                            </p:graphicEl>
                                          </p:spTgt>
                                        </p:tgtEl>
                                      </p:cBhvr>
                                      <p:to x="100000" y="100000"/>
                                    </p:animScale>
                                    <p:animScale>
                                      <p:cBhvr>
                                        <p:cTn id="187" dur="26">
                                          <p:stCondLst>
                                            <p:cond delay="1642"/>
                                          </p:stCondLst>
                                        </p:cTn>
                                        <p:tgtEl>
                                          <p:spTgt spid="4">
                                            <p:graphicEl>
                                              <a:dgm id="{AA144FBB-154F-43C7-B005-39FEC805FE5F}"/>
                                            </p:graphicEl>
                                          </p:spTgt>
                                        </p:tgtEl>
                                      </p:cBhvr>
                                      <p:to x="100000" y="90000"/>
                                    </p:animScale>
                                    <p:animScale>
                                      <p:cBhvr>
                                        <p:cTn id="188" dur="166" decel="50000">
                                          <p:stCondLst>
                                            <p:cond delay="1668"/>
                                          </p:stCondLst>
                                        </p:cTn>
                                        <p:tgtEl>
                                          <p:spTgt spid="4">
                                            <p:graphicEl>
                                              <a:dgm id="{AA144FBB-154F-43C7-B005-39FEC805FE5F}"/>
                                            </p:graphicEl>
                                          </p:spTgt>
                                        </p:tgtEl>
                                      </p:cBhvr>
                                      <p:to x="100000" y="100000"/>
                                    </p:animScale>
                                    <p:animScale>
                                      <p:cBhvr>
                                        <p:cTn id="189" dur="26">
                                          <p:stCondLst>
                                            <p:cond delay="1808"/>
                                          </p:stCondLst>
                                        </p:cTn>
                                        <p:tgtEl>
                                          <p:spTgt spid="4">
                                            <p:graphicEl>
                                              <a:dgm id="{AA144FBB-154F-43C7-B005-39FEC805FE5F}"/>
                                            </p:graphicEl>
                                          </p:spTgt>
                                        </p:tgtEl>
                                      </p:cBhvr>
                                      <p:to x="100000" y="95000"/>
                                    </p:animScale>
                                    <p:animScale>
                                      <p:cBhvr>
                                        <p:cTn id="190" dur="166" decel="50000">
                                          <p:stCondLst>
                                            <p:cond delay="1834"/>
                                          </p:stCondLst>
                                        </p:cTn>
                                        <p:tgtEl>
                                          <p:spTgt spid="4">
                                            <p:graphicEl>
                                              <a:dgm id="{AA144FBB-154F-43C7-B005-39FEC805FE5F}"/>
                                            </p:graphicEl>
                                          </p:spTgt>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4">
                                            <p:graphicEl>
                                              <a:dgm id="{4A2443D3-A7C8-48CC-B4F9-0366645CE0CB}"/>
                                            </p:graphicEl>
                                          </p:spTgt>
                                        </p:tgtEl>
                                        <p:attrNameLst>
                                          <p:attrName>style.visibility</p:attrName>
                                        </p:attrNameLst>
                                      </p:cBhvr>
                                      <p:to>
                                        <p:strVal val="visible"/>
                                      </p:to>
                                    </p:set>
                                    <p:animEffect transition="in" filter="wipe(down)">
                                      <p:cBhvr>
                                        <p:cTn id="194" dur="580">
                                          <p:stCondLst>
                                            <p:cond delay="0"/>
                                          </p:stCondLst>
                                        </p:cTn>
                                        <p:tgtEl>
                                          <p:spTgt spid="4">
                                            <p:graphicEl>
                                              <a:dgm id="{4A2443D3-A7C8-48CC-B4F9-0366645CE0CB}"/>
                                            </p:graphicEl>
                                          </p:spTgt>
                                        </p:tgtEl>
                                      </p:cBhvr>
                                    </p:animEffect>
                                    <p:anim calcmode="lin" valueType="num">
                                      <p:cBhvr>
                                        <p:cTn id="195" dur="1822" tmFilter="0,0; 0.14,0.36; 0.43,0.73; 0.71,0.91; 1.0,1.0">
                                          <p:stCondLst>
                                            <p:cond delay="0"/>
                                          </p:stCondLst>
                                        </p:cTn>
                                        <p:tgtEl>
                                          <p:spTgt spid="4">
                                            <p:graphicEl>
                                              <a:dgm id="{4A2443D3-A7C8-48CC-B4F9-0366645CE0CB}"/>
                                            </p:graphic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4">
                                            <p:graphicEl>
                                              <a:dgm id="{4A2443D3-A7C8-48CC-B4F9-0366645CE0CB}"/>
                                            </p:graphic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4">
                                            <p:graphicEl>
                                              <a:dgm id="{4A2443D3-A7C8-48CC-B4F9-0366645CE0CB}"/>
                                            </p:graphic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4">
                                            <p:graphicEl>
                                              <a:dgm id="{4A2443D3-A7C8-48CC-B4F9-0366645CE0CB}"/>
                                            </p:graphic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4">
                                            <p:graphicEl>
                                              <a:dgm id="{4A2443D3-A7C8-48CC-B4F9-0366645CE0CB}"/>
                                            </p:graphic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4">
                                            <p:graphicEl>
                                              <a:dgm id="{4A2443D3-A7C8-48CC-B4F9-0366645CE0CB}"/>
                                            </p:graphicEl>
                                          </p:spTgt>
                                        </p:tgtEl>
                                      </p:cBhvr>
                                      <p:to x="100000" y="60000"/>
                                    </p:animScale>
                                    <p:animScale>
                                      <p:cBhvr>
                                        <p:cTn id="201" dur="166" decel="50000">
                                          <p:stCondLst>
                                            <p:cond delay="676"/>
                                          </p:stCondLst>
                                        </p:cTn>
                                        <p:tgtEl>
                                          <p:spTgt spid="4">
                                            <p:graphicEl>
                                              <a:dgm id="{4A2443D3-A7C8-48CC-B4F9-0366645CE0CB}"/>
                                            </p:graphicEl>
                                          </p:spTgt>
                                        </p:tgtEl>
                                      </p:cBhvr>
                                      <p:to x="100000" y="100000"/>
                                    </p:animScale>
                                    <p:animScale>
                                      <p:cBhvr>
                                        <p:cTn id="202" dur="26">
                                          <p:stCondLst>
                                            <p:cond delay="1312"/>
                                          </p:stCondLst>
                                        </p:cTn>
                                        <p:tgtEl>
                                          <p:spTgt spid="4">
                                            <p:graphicEl>
                                              <a:dgm id="{4A2443D3-A7C8-48CC-B4F9-0366645CE0CB}"/>
                                            </p:graphicEl>
                                          </p:spTgt>
                                        </p:tgtEl>
                                      </p:cBhvr>
                                      <p:to x="100000" y="80000"/>
                                    </p:animScale>
                                    <p:animScale>
                                      <p:cBhvr>
                                        <p:cTn id="203" dur="166" decel="50000">
                                          <p:stCondLst>
                                            <p:cond delay="1338"/>
                                          </p:stCondLst>
                                        </p:cTn>
                                        <p:tgtEl>
                                          <p:spTgt spid="4">
                                            <p:graphicEl>
                                              <a:dgm id="{4A2443D3-A7C8-48CC-B4F9-0366645CE0CB}"/>
                                            </p:graphicEl>
                                          </p:spTgt>
                                        </p:tgtEl>
                                      </p:cBhvr>
                                      <p:to x="100000" y="100000"/>
                                    </p:animScale>
                                    <p:animScale>
                                      <p:cBhvr>
                                        <p:cTn id="204" dur="26">
                                          <p:stCondLst>
                                            <p:cond delay="1642"/>
                                          </p:stCondLst>
                                        </p:cTn>
                                        <p:tgtEl>
                                          <p:spTgt spid="4">
                                            <p:graphicEl>
                                              <a:dgm id="{4A2443D3-A7C8-48CC-B4F9-0366645CE0CB}"/>
                                            </p:graphicEl>
                                          </p:spTgt>
                                        </p:tgtEl>
                                      </p:cBhvr>
                                      <p:to x="100000" y="90000"/>
                                    </p:animScale>
                                    <p:animScale>
                                      <p:cBhvr>
                                        <p:cTn id="205" dur="166" decel="50000">
                                          <p:stCondLst>
                                            <p:cond delay="1668"/>
                                          </p:stCondLst>
                                        </p:cTn>
                                        <p:tgtEl>
                                          <p:spTgt spid="4">
                                            <p:graphicEl>
                                              <a:dgm id="{4A2443D3-A7C8-48CC-B4F9-0366645CE0CB}"/>
                                            </p:graphicEl>
                                          </p:spTgt>
                                        </p:tgtEl>
                                      </p:cBhvr>
                                      <p:to x="100000" y="100000"/>
                                    </p:animScale>
                                    <p:animScale>
                                      <p:cBhvr>
                                        <p:cTn id="206" dur="26">
                                          <p:stCondLst>
                                            <p:cond delay="1808"/>
                                          </p:stCondLst>
                                        </p:cTn>
                                        <p:tgtEl>
                                          <p:spTgt spid="4">
                                            <p:graphicEl>
                                              <a:dgm id="{4A2443D3-A7C8-48CC-B4F9-0366645CE0CB}"/>
                                            </p:graphicEl>
                                          </p:spTgt>
                                        </p:tgtEl>
                                      </p:cBhvr>
                                      <p:to x="100000" y="95000"/>
                                    </p:animScale>
                                    <p:animScale>
                                      <p:cBhvr>
                                        <p:cTn id="207" dur="166" decel="50000">
                                          <p:stCondLst>
                                            <p:cond delay="1834"/>
                                          </p:stCondLst>
                                        </p:cTn>
                                        <p:tgtEl>
                                          <p:spTgt spid="4">
                                            <p:graphicEl>
                                              <a:dgm id="{4A2443D3-A7C8-48CC-B4F9-0366645CE0CB}"/>
                                            </p:graphicEl>
                                          </p:spTgt>
                                        </p:tgtEl>
                                      </p:cBhvr>
                                      <p:to x="100000" y="100000"/>
                                    </p:animScale>
                                  </p:childTnLst>
                                </p:cTn>
                              </p:par>
                            </p:childTnLst>
                          </p:cTn>
                        </p:par>
                        <p:par>
                          <p:cTn id="208" fill="hold">
                            <p:stCondLst>
                              <p:cond delay="24000"/>
                            </p:stCondLst>
                            <p:childTnLst>
                              <p:par>
                                <p:cTn id="209" presetID="26" presetClass="entr" presetSubtype="0" fill="hold" grpId="0" nodeType="afterEffect">
                                  <p:stCondLst>
                                    <p:cond delay="0"/>
                                  </p:stCondLst>
                                  <p:childTnLst>
                                    <p:set>
                                      <p:cBhvr>
                                        <p:cTn id="210" dur="1" fill="hold">
                                          <p:stCondLst>
                                            <p:cond delay="0"/>
                                          </p:stCondLst>
                                        </p:cTn>
                                        <p:tgtEl>
                                          <p:spTgt spid="4">
                                            <p:graphicEl>
                                              <a:dgm id="{E97EC9C0-4884-492A-B4EC-9582E01C1540}"/>
                                            </p:graphicEl>
                                          </p:spTgt>
                                        </p:tgtEl>
                                        <p:attrNameLst>
                                          <p:attrName>style.visibility</p:attrName>
                                        </p:attrNameLst>
                                      </p:cBhvr>
                                      <p:to>
                                        <p:strVal val="visible"/>
                                      </p:to>
                                    </p:set>
                                    <p:animEffect transition="in" filter="wipe(down)">
                                      <p:cBhvr>
                                        <p:cTn id="211" dur="580">
                                          <p:stCondLst>
                                            <p:cond delay="0"/>
                                          </p:stCondLst>
                                        </p:cTn>
                                        <p:tgtEl>
                                          <p:spTgt spid="4">
                                            <p:graphicEl>
                                              <a:dgm id="{E97EC9C0-4884-492A-B4EC-9582E01C1540}"/>
                                            </p:graphicEl>
                                          </p:spTgt>
                                        </p:tgtEl>
                                      </p:cBhvr>
                                    </p:animEffect>
                                    <p:anim calcmode="lin" valueType="num">
                                      <p:cBhvr>
                                        <p:cTn id="212" dur="1822" tmFilter="0,0; 0.14,0.36; 0.43,0.73; 0.71,0.91; 1.0,1.0">
                                          <p:stCondLst>
                                            <p:cond delay="0"/>
                                          </p:stCondLst>
                                        </p:cTn>
                                        <p:tgtEl>
                                          <p:spTgt spid="4">
                                            <p:graphicEl>
                                              <a:dgm id="{E97EC9C0-4884-492A-B4EC-9582E01C1540}"/>
                                            </p:graphicEl>
                                          </p:spTgt>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4">
                                            <p:graphicEl>
                                              <a:dgm id="{E97EC9C0-4884-492A-B4EC-9582E01C1540}"/>
                                            </p:graphicEl>
                                          </p:spTgt>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4">
                                            <p:graphicEl>
                                              <a:dgm id="{E97EC9C0-4884-492A-B4EC-9582E01C1540}"/>
                                            </p:graphicEl>
                                          </p:spTgt>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4">
                                            <p:graphicEl>
                                              <a:dgm id="{E97EC9C0-4884-492A-B4EC-9582E01C1540}"/>
                                            </p:graphicEl>
                                          </p:spTgt>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4">
                                            <p:graphicEl>
                                              <a:dgm id="{E97EC9C0-4884-492A-B4EC-9582E01C1540}"/>
                                            </p:graphicEl>
                                          </p:spTgt>
                                        </p:tgtEl>
                                        <p:attrNameLst>
                                          <p:attrName>ppt_y</p:attrName>
                                        </p:attrNameLst>
                                      </p:cBhvr>
                                      <p:tavLst>
                                        <p:tav tm="0" fmla="#ppt_y-sin(pi*$)/81">
                                          <p:val>
                                            <p:fltVal val="0"/>
                                          </p:val>
                                        </p:tav>
                                        <p:tav tm="100000">
                                          <p:val>
                                            <p:fltVal val="1"/>
                                          </p:val>
                                        </p:tav>
                                      </p:tavLst>
                                    </p:anim>
                                    <p:animScale>
                                      <p:cBhvr>
                                        <p:cTn id="217" dur="26">
                                          <p:stCondLst>
                                            <p:cond delay="650"/>
                                          </p:stCondLst>
                                        </p:cTn>
                                        <p:tgtEl>
                                          <p:spTgt spid="4">
                                            <p:graphicEl>
                                              <a:dgm id="{E97EC9C0-4884-492A-B4EC-9582E01C1540}"/>
                                            </p:graphicEl>
                                          </p:spTgt>
                                        </p:tgtEl>
                                      </p:cBhvr>
                                      <p:to x="100000" y="60000"/>
                                    </p:animScale>
                                    <p:animScale>
                                      <p:cBhvr>
                                        <p:cTn id="218" dur="166" decel="50000">
                                          <p:stCondLst>
                                            <p:cond delay="676"/>
                                          </p:stCondLst>
                                        </p:cTn>
                                        <p:tgtEl>
                                          <p:spTgt spid="4">
                                            <p:graphicEl>
                                              <a:dgm id="{E97EC9C0-4884-492A-B4EC-9582E01C1540}"/>
                                            </p:graphicEl>
                                          </p:spTgt>
                                        </p:tgtEl>
                                      </p:cBhvr>
                                      <p:to x="100000" y="100000"/>
                                    </p:animScale>
                                    <p:animScale>
                                      <p:cBhvr>
                                        <p:cTn id="219" dur="26">
                                          <p:stCondLst>
                                            <p:cond delay="1312"/>
                                          </p:stCondLst>
                                        </p:cTn>
                                        <p:tgtEl>
                                          <p:spTgt spid="4">
                                            <p:graphicEl>
                                              <a:dgm id="{E97EC9C0-4884-492A-B4EC-9582E01C1540}"/>
                                            </p:graphicEl>
                                          </p:spTgt>
                                        </p:tgtEl>
                                      </p:cBhvr>
                                      <p:to x="100000" y="80000"/>
                                    </p:animScale>
                                    <p:animScale>
                                      <p:cBhvr>
                                        <p:cTn id="220" dur="166" decel="50000">
                                          <p:stCondLst>
                                            <p:cond delay="1338"/>
                                          </p:stCondLst>
                                        </p:cTn>
                                        <p:tgtEl>
                                          <p:spTgt spid="4">
                                            <p:graphicEl>
                                              <a:dgm id="{E97EC9C0-4884-492A-B4EC-9582E01C1540}"/>
                                            </p:graphicEl>
                                          </p:spTgt>
                                        </p:tgtEl>
                                      </p:cBhvr>
                                      <p:to x="100000" y="100000"/>
                                    </p:animScale>
                                    <p:animScale>
                                      <p:cBhvr>
                                        <p:cTn id="221" dur="26">
                                          <p:stCondLst>
                                            <p:cond delay="1642"/>
                                          </p:stCondLst>
                                        </p:cTn>
                                        <p:tgtEl>
                                          <p:spTgt spid="4">
                                            <p:graphicEl>
                                              <a:dgm id="{E97EC9C0-4884-492A-B4EC-9582E01C1540}"/>
                                            </p:graphicEl>
                                          </p:spTgt>
                                        </p:tgtEl>
                                      </p:cBhvr>
                                      <p:to x="100000" y="90000"/>
                                    </p:animScale>
                                    <p:animScale>
                                      <p:cBhvr>
                                        <p:cTn id="222" dur="166" decel="50000">
                                          <p:stCondLst>
                                            <p:cond delay="1668"/>
                                          </p:stCondLst>
                                        </p:cTn>
                                        <p:tgtEl>
                                          <p:spTgt spid="4">
                                            <p:graphicEl>
                                              <a:dgm id="{E97EC9C0-4884-492A-B4EC-9582E01C1540}"/>
                                            </p:graphicEl>
                                          </p:spTgt>
                                        </p:tgtEl>
                                      </p:cBhvr>
                                      <p:to x="100000" y="100000"/>
                                    </p:animScale>
                                    <p:animScale>
                                      <p:cBhvr>
                                        <p:cTn id="223" dur="26">
                                          <p:stCondLst>
                                            <p:cond delay="1808"/>
                                          </p:stCondLst>
                                        </p:cTn>
                                        <p:tgtEl>
                                          <p:spTgt spid="4">
                                            <p:graphicEl>
                                              <a:dgm id="{E97EC9C0-4884-492A-B4EC-9582E01C1540}"/>
                                            </p:graphicEl>
                                          </p:spTgt>
                                        </p:tgtEl>
                                      </p:cBhvr>
                                      <p:to x="100000" y="95000"/>
                                    </p:animScale>
                                    <p:animScale>
                                      <p:cBhvr>
                                        <p:cTn id="224" dur="166" decel="50000">
                                          <p:stCondLst>
                                            <p:cond delay="1834"/>
                                          </p:stCondLst>
                                        </p:cTn>
                                        <p:tgtEl>
                                          <p:spTgt spid="4">
                                            <p:graphicEl>
                                              <a:dgm id="{E97EC9C0-4884-492A-B4EC-9582E01C1540}"/>
                                            </p:graphicEl>
                                          </p:spTgt>
                                        </p:tgtEl>
                                      </p:cBhvr>
                                      <p:to x="100000" y="100000"/>
                                    </p:animScale>
                                  </p:childTnLst>
                                </p:cTn>
                              </p:par>
                            </p:childTnLst>
                          </p:cTn>
                        </p:par>
                        <p:par>
                          <p:cTn id="225" fill="hold">
                            <p:stCondLst>
                              <p:cond delay="26000"/>
                            </p:stCondLst>
                            <p:childTnLst>
                              <p:par>
                                <p:cTn id="226" presetID="26" presetClass="entr" presetSubtype="0" fill="hold" grpId="0" nodeType="afterEffect">
                                  <p:stCondLst>
                                    <p:cond delay="0"/>
                                  </p:stCondLst>
                                  <p:childTnLst>
                                    <p:set>
                                      <p:cBhvr>
                                        <p:cTn id="227" dur="1" fill="hold">
                                          <p:stCondLst>
                                            <p:cond delay="0"/>
                                          </p:stCondLst>
                                        </p:cTn>
                                        <p:tgtEl>
                                          <p:spTgt spid="4">
                                            <p:graphicEl>
                                              <a:dgm id="{1C2B960C-C0D5-4CF1-B8BE-146E430A2A6F}"/>
                                            </p:graphicEl>
                                          </p:spTgt>
                                        </p:tgtEl>
                                        <p:attrNameLst>
                                          <p:attrName>style.visibility</p:attrName>
                                        </p:attrNameLst>
                                      </p:cBhvr>
                                      <p:to>
                                        <p:strVal val="visible"/>
                                      </p:to>
                                    </p:set>
                                    <p:animEffect transition="in" filter="wipe(down)">
                                      <p:cBhvr>
                                        <p:cTn id="228" dur="580">
                                          <p:stCondLst>
                                            <p:cond delay="0"/>
                                          </p:stCondLst>
                                        </p:cTn>
                                        <p:tgtEl>
                                          <p:spTgt spid="4">
                                            <p:graphicEl>
                                              <a:dgm id="{1C2B960C-C0D5-4CF1-B8BE-146E430A2A6F}"/>
                                            </p:graphicEl>
                                          </p:spTgt>
                                        </p:tgtEl>
                                      </p:cBhvr>
                                    </p:animEffect>
                                    <p:anim calcmode="lin" valueType="num">
                                      <p:cBhvr>
                                        <p:cTn id="229" dur="1822" tmFilter="0,0; 0.14,0.36; 0.43,0.73; 0.71,0.91; 1.0,1.0">
                                          <p:stCondLst>
                                            <p:cond delay="0"/>
                                          </p:stCondLst>
                                        </p:cTn>
                                        <p:tgtEl>
                                          <p:spTgt spid="4">
                                            <p:graphicEl>
                                              <a:dgm id="{1C2B960C-C0D5-4CF1-B8BE-146E430A2A6F}"/>
                                            </p:graphicEl>
                                          </p:spTgt>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4">
                                            <p:graphicEl>
                                              <a:dgm id="{1C2B960C-C0D5-4CF1-B8BE-146E430A2A6F}"/>
                                            </p:graphicEl>
                                          </p:spTgt>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4">
                                            <p:graphicEl>
                                              <a:dgm id="{1C2B960C-C0D5-4CF1-B8BE-146E430A2A6F}"/>
                                            </p:graphicEl>
                                          </p:spTgt>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4">
                                            <p:graphicEl>
                                              <a:dgm id="{1C2B960C-C0D5-4CF1-B8BE-146E430A2A6F}"/>
                                            </p:graphicEl>
                                          </p:spTgt>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4">
                                            <p:graphicEl>
                                              <a:dgm id="{1C2B960C-C0D5-4CF1-B8BE-146E430A2A6F}"/>
                                            </p:graphicEl>
                                          </p:spTgt>
                                        </p:tgtEl>
                                        <p:attrNameLst>
                                          <p:attrName>ppt_y</p:attrName>
                                        </p:attrNameLst>
                                      </p:cBhvr>
                                      <p:tavLst>
                                        <p:tav tm="0" fmla="#ppt_y-sin(pi*$)/81">
                                          <p:val>
                                            <p:fltVal val="0"/>
                                          </p:val>
                                        </p:tav>
                                        <p:tav tm="100000">
                                          <p:val>
                                            <p:fltVal val="1"/>
                                          </p:val>
                                        </p:tav>
                                      </p:tavLst>
                                    </p:anim>
                                    <p:animScale>
                                      <p:cBhvr>
                                        <p:cTn id="234" dur="26">
                                          <p:stCondLst>
                                            <p:cond delay="650"/>
                                          </p:stCondLst>
                                        </p:cTn>
                                        <p:tgtEl>
                                          <p:spTgt spid="4">
                                            <p:graphicEl>
                                              <a:dgm id="{1C2B960C-C0D5-4CF1-B8BE-146E430A2A6F}"/>
                                            </p:graphicEl>
                                          </p:spTgt>
                                        </p:tgtEl>
                                      </p:cBhvr>
                                      <p:to x="100000" y="60000"/>
                                    </p:animScale>
                                    <p:animScale>
                                      <p:cBhvr>
                                        <p:cTn id="235" dur="166" decel="50000">
                                          <p:stCondLst>
                                            <p:cond delay="676"/>
                                          </p:stCondLst>
                                        </p:cTn>
                                        <p:tgtEl>
                                          <p:spTgt spid="4">
                                            <p:graphicEl>
                                              <a:dgm id="{1C2B960C-C0D5-4CF1-B8BE-146E430A2A6F}"/>
                                            </p:graphicEl>
                                          </p:spTgt>
                                        </p:tgtEl>
                                      </p:cBhvr>
                                      <p:to x="100000" y="100000"/>
                                    </p:animScale>
                                    <p:animScale>
                                      <p:cBhvr>
                                        <p:cTn id="236" dur="26">
                                          <p:stCondLst>
                                            <p:cond delay="1312"/>
                                          </p:stCondLst>
                                        </p:cTn>
                                        <p:tgtEl>
                                          <p:spTgt spid="4">
                                            <p:graphicEl>
                                              <a:dgm id="{1C2B960C-C0D5-4CF1-B8BE-146E430A2A6F}"/>
                                            </p:graphicEl>
                                          </p:spTgt>
                                        </p:tgtEl>
                                      </p:cBhvr>
                                      <p:to x="100000" y="80000"/>
                                    </p:animScale>
                                    <p:animScale>
                                      <p:cBhvr>
                                        <p:cTn id="237" dur="166" decel="50000">
                                          <p:stCondLst>
                                            <p:cond delay="1338"/>
                                          </p:stCondLst>
                                        </p:cTn>
                                        <p:tgtEl>
                                          <p:spTgt spid="4">
                                            <p:graphicEl>
                                              <a:dgm id="{1C2B960C-C0D5-4CF1-B8BE-146E430A2A6F}"/>
                                            </p:graphicEl>
                                          </p:spTgt>
                                        </p:tgtEl>
                                      </p:cBhvr>
                                      <p:to x="100000" y="100000"/>
                                    </p:animScale>
                                    <p:animScale>
                                      <p:cBhvr>
                                        <p:cTn id="238" dur="26">
                                          <p:stCondLst>
                                            <p:cond delay="1642"/>
                                          </p:stCondLst>
                                        </p:cTn>
                                        <p:tgtEl>
                                          <p:spTgt spid="4">
                                            <p:graphicEl>
                                              <a:dgm id="{1C2B960C-C0D5-4CF1-B8BE-146E430A2A6F}"/>
                                            </p:graphicEl>
                                          </p:spTgt>
                                        </p:tgtEl>
                                      </p:cBhvr>
                                      <p:to x="100000" y="90000"/>
                                    </p:animScale>
                                    <p:animScale>
                                      <p:cBhvr>
                                        <p:cTn id="239" dur="166" decel="50000">
                                          <p:stCondLst>
                                            <p:cond delay="1668"/>
                                          </p:stCondLst>
                                        </p:cTn>
                                        <p:tgtEl>
                                          <p:spTgt spid="4">
                                            <p:graphicEl>
                                              <a:dgm id="{1C2B960C-C0D5-4CF1-B8BE-146E430A2A6F}"/>
                                            </p:graphicEl>
                                          </p:spTgt>
                                        </p:tgtEl>
                                      </p:cBhvr>
                                      <p:to x="100000" y="100000"/>
                                    </p:animScale>
                                    <p:animScale>
                                      <p:cBhvr>
                                        <p:cTn id="240" dur="26">
                                          <p:stCondLst>
                                            <p:cond delay="1808"/>
                                          </p:stCondLst>
                                        </p:cTn>
                                        <p:tgtEl>
                                          <p:spTgt spid="4">
                                            <p:graphicEl>
                                              <a:dgm id="{1C2B960C-C0D5-4CF1-B8BE-146E430A2A6F}"/>
                                            </p:graphicEl>
                                          </p:spTgt>
                                        </p:tgtEl>
                                      </p:cBhvr>
                                      <p:to x="100000" y="95000"/>
                                    </p:animScale>
                                    <p:animScale>
                                      <p:cBhvr>
                                        <p:cTn id="241" dur="166" decel="50000">
                                          <p:stCondLst>
                                            <p:cond delay="1834"/>
                                          </p:stCondLst>
                                        </p:cTn>
                                        <p:tgtEl>
                                          <p:spTgt spid="4">
                                            <p:graphicEl>
                                              <a:dgm id="{1C2B960C-C0D5-4CF1-B8BE-146E430A2A6F}"/>
                                            </p:graphicEl>
                                          </p:spTgt>
                                        </p:tgtEl>
                                      </p:cBhvr>
                                      <p:to x="100000" y="100000"/>
                                    </p:animScale>
                                  </p:childTnLst>
                                </p:cTn>
                              </p:par>
                            </p:childTnLst>
                          </p:cTn>
                        </p:par>
                        <p:par>
                          <p:cTn id="242" fill="hold">
                            <p:stCondLst>
                              <p:cond delay="28000"/>
                            </p:stCondLst>
                            <p:childTnLst>
                              <p:par>
                                <p:cTn id="243" presetID="26" presetClass="entr" presetSubtype="0" fill="hold" grpId="0" nodeType="afterEffect">
                                  <p:stCondLst>
                                    <p:cond delay="0"/>
                                  </p:stCondLst>
                                  <p:childTnLst>
                                    <p:set>
                                      <p:cBhvr>
                                        <p:cTn id="244" dur="1" fill="hold">
                                          <p:stCondLst>
                                            <p:cond delay="0"/>
                                          </p:stCondLst>
                                        </p:cTn>
                                        <p:tgtEl>
                                          <p:spTgt spid="4">
                                            <p:graphicEl>
                                              <a:dgm id="{590C100C-07B5-4312-9792-16511DD7B1FA}"/>
                                            </p:graphicEl>
                                          </p:spTgt>
                                        </p:tgtEl>
                                        <p:attrNameLst>
                                          <p:attrName>style.visibility</p:attrName>
                                        </p:attrNameLst>
                                      </p:cBhvr>
                                      <p:to>
                                        <p:strVal val="visible"/>
                                      </p:to>
                                    </p:set>
                                    <p:animEffect transition="in" filter="wipe(down)">
                                      <p:cBhvr>
                                        <p:cTn id="245" dur="580">
                                          <p:stCondLst>
                                            <p:cond delay="0"/>
                                          </p:stCondLst>
                                        </p:cTn>
                                        <p:tgtEl>
                                          <p:spTgt spid="4">
                                            <p:graphicEl>
                                              <a:dgm id="{590C100C-07B5-4312-9792-16511DD7B1FA}"/>
                                            </p:graphicEl>
                                          </p:spTgt>
                                        </p:tgtEl>
                                      </p:cBhvr>
                                    </p:animEffect>
                                    <p:anim calcmode="lin" valueType="num">
                                      <p:cBhvr>
                                        <p:cTn id="246" dur="1822" tmFilter="0,0; 0.14,0.36; 0.43,0.73; 0.71,0.91; 1.0,1.0">
                                          <p:stCondLst>
                                            <p:cond delay="0"/>
                                          </p:stCondLst>
                                        </p:cTn>
                                        <p:tgtEl>
                                          <p:spTgt spid="4">
                                            <p:graphicEl>
                                              <a:dgm id="{590C100C-07B5-4312-9792-16511DD7B1FA}"/>
                                            </p:graphicEl>
                                          </p:spTgt>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
                                            <p:graphicEl>
                                              <a:dgm id="{590C100C-07B5-4312-9792-16511DD7B1FA}"/>
                                            </p:graphicEl>
                                          </p:spTgt>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
                                            <p:graphicEl>
                                              <a:dgm id="{590C100C-07B5-4312-9792-16511DD7B1FA}"/>
                                            </p:graphicEl>
                                          </p:spTgt>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
                                            <p:graphicEl>
                                              <a:dgm id="{590C100C-07B5-4312-9792-16511DD7B1FA}"/>
                                            </p:graphicEl>
                                          </p:spTgt>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
                                            <p:graphicEl>
                                              <a:dgm id="{590C100C-07B5-4312-9792-16511DD7B1FA}"/>
                                            </p:graphicEl>
                                          </p:spTgt>
                                        </p:tgtEl>
                                        <p:attrNameLst>
                                          <p:attrName>ppt_y</p:attrName>
                                        </p:attrNameLst>
                                      </p:cBhvr>
                                      <p:tavLst>
                                        <p:tav tm="0" fmla="#ppt_y-sin(pi*$)/81">
                                          <p:val>
                                            <p:fltVal val="0"/>
                                          </p:val>
                                        </p:tav>
                                        <p:tav tm="100000">
                                          <p:val>
                                            <p:fltVal val="1"/>
                                          </p:val>
                                        </p:tav>
                                      </p:tavLst>
                                    </p:anim>
                                    <p:animScale>
                                      <p:cBhvr>
                                        <p:cTn id="251" dur="26">
                                          <p:stCondLst>
                                            <p:cond delay="650"/>
                                          </p:stCondLst>
                                        </p:cTn>
                                        <p:tgtEl>
                                          <p:spTgt spid="4">
                                            <p:graphicEl>
                                              <a:dgm id="{590C100C-07B5-4312-9792-16511DD7B1FA}"/>
                                            </p:graphicEl>
                                          </p:spTgt>
                                        </p:tgtEl>
                                      </p:cBhvr>
                                      <p:to x="100000" y="60000"/>
                                    </p:animScale>
                                    <p:animScale>
                                      <p:cBhvr>
                                        <p:cTn id="252" dur="166" decel="50000">
                                          <p:stCondLst>
                                            <p:cond delay="676"/>
                                          </p:stCondLst>
                                        </p:cTn>
                                        <p:tgtEl>
                                          <p:spTgt spid="4">
                                            <p:graphicEl>
                                              <a:dgm id="{590C100C-07B5-4312-9792-16511DD7B1FA}"/>
                                            </p:graphicEl>
                                          </p:spTgt>
                                        </p:tgtEl>
                                      </p:cBhvr>
                                      <p:to x="100000" y="100000"/>
                                    </p:animScale>
                                    <p:animScale>
                                      <p:cBhvr>
                                        <p:cTn id="253" dur="26">
                                          <p:stCondLst>
                                            <p:cond delay="1312"/>
                                          </p:stCondLst>
                                        </p:cTn>
                                        <p:tgtEl>
                                          <p:spTgt spid="4">
                                            <p:graphicEl>
                                              <a:dgm id="{590C100C-07B5-4312-9792-16511DD7B1FA}"/>
                                            </p:graphicEl>
                                          </p:spTgt>
                                        </p:tgtEl>
                                      </p:cBhvr>
                                      <p:to x="100000" y="80000"/>
                                    </p:animScale>
                                    <p:animScale>
                                      <p:cBhvr>
                                        <p:cTn id="254" dur="166" decel="50000">
                                          <p:stCondLst>
                                            <p:cond delay="1338"/>
                                          </p:stCondLst>
                                        </p:cTn>
                                        <p:tgtEl>
                                          <p:spTgt spid="4">
                                            <p:graphicEl>
                                              <a:dgm id="{590C100C-07B5-4312-9792-16511DD7B1FA}"/>
                                            </p:graphicEl>
                                          </p:spTgt>
                                        </p:tgtEl>
                                      </p:cBhvr>
                                      <p:to x="100000" y="100000"/>
                                    </p:animScale>
                                    <p:animScale>
                                      <p:cBhvr>
                                        <p:cTn id="255" dur="26">
                                          <p:stCondLst>
                                            <p:cond delay="1642"/>
                                          </p:stCondLst>
                                        </p:cTn>
                                        <p:tgtEl>
                                          <p:spTgt spid="4">
                                            <p:graphicEl>
                                              <a:dgm id="{590C100C-07B5-4312-9792-16511DD7B1FA}"/>
                                            </p:graphicEl>
                                          </p:spTgt>
                                        </p:tgtEl>
                                      </p:cBhvr>
                                      <p:to x="100000" y="90000"/>
                                    </p:animScale>
                                    <p:animScale>
                                      <p:cBhvr>
                                        <p:cTn id="256" dur="166" decel="50000">
                                          <p:stCondLst>
                                            <p:cond delay="1668"/>
                                          </p:stCondLst>
                                        </p:cTn>
                                        <p:tgtEl>
                                          <p:spTgt spid="4">
                                            <p:graphicEl>
                                              <a:dgm id="{590C100C-07B5-4312-9792-16511DD7B1FA}"/>
                                            </p:graphicEl>
                                          </p:spTgt>
                                        </p:tgtEl>
                                      </p:cBhvr>
                                      <p:to x="100000" y="100000"/>
                                    </p:animScale>
                                    <p:animScale>
                                      <p:cBhvr>
                                        <p:cTn id="257" dur="26">
                                          <p:stCondLst>
                                            <p:cond delay="1808"/>
                                          </p:stCondLst>
                                        </p:cTn>
                                        <p:tgtEl>
                                          <p:spTgt spid="4">
                                            <p:graphicEl>
                                              <a:dgm id="{590C100C-07B5-4312-9792-16511DD7B1FA}"/>
                                            </p:graphicEl>
                                          </p:spTgt>
                                        </p:tgtEl>
                                      </p:cBhvr>
                                      <p:to x="100000" y="95000"/>
                                    </p:animScale>
                                    <p:animScale>
                                      <p:cBhvr>
                                        <p:cTn id="258" dur="166" decel="50000">
                                          <p:stCondLst>
                                            <p:cond delay="1834"/>
                                          </p:stCondLst>
                                        </p:cTn>
                                        <p:tgtEl>
                                          <p:spTgt spid="4">
                                            <p:graphicEl>
                                              <a:dgm id="{590C100C-07B5-4312-9792-16511DD7B1FA}"/>
                                            </p:graphicEl>
                                          </p:spTgt>
                                        </p:tgtEl>
                                      </p:cBhvr>
                                      <p:to x="100000" y="100000"/>
                                    </p:animScale>
                                  </p:childTnLst>
                                </p:cTn>
                              </p:par>
                            </p:childTnLst>
                          </p:cTn>
                        </p:par>
                        <p:par>
                          <p:cTn id="259" fill="hold">
                            <p:stCondLst>
                              <p:cond delay="30000"/>
                            </p:stCondLst>
                            <p:childTnLst>
                              <p:par>
                                <p:cTn id="260" presetID="26" presetClass="entr" presetSubtype="0" fill="hold" grpId="0" nodeType="afterEffect">
                                  <p:stCondLst>
                                    <p:cond delay="0"/>
                                  </p:stCondLst>
                                  <p:childTnLst>
                                    <p:set>
                                      <p:cBhvr>
                                        <p:cTn id="261" dur="1" fill="hold">
                                          <p:stCondLst>
                                            <p:cond delay="0"/>
                                          </p:stCondLst>
                                        </p:cTn>
                                        <p:tgtEl>
                                          <p:spTgt spid="4">
                                            <p:graphicEl>
                                              <a:dgm id="{FFA20C70-7A4F-4C59-AFBC-CB15207BD12D}"/>
                                            </p:graphicEl>
                                          </p:spTgt>
                                        </p:tgtEl>
                                        <p:attrNameLst>
                                          <p:attrName>style.visibility</p:attrName>
                                        </p:attrNameLst>
                                      </p:cBhvr>
                                      <p:to>
                                        <p:strVal val="visible"/>
                                      </p:to>
                                    </p:set>
                                    <p:animEffect transition="in" filter="wipe(down)">
                                      <p:cBhvr>
                                        <p:cTn id="262" dur="580">
                                          <p:stCondLst>
                                            <p:cond delay="0"/>
                                          </p:stCondLst>
                                        </p:cTn>
                                        <p:tgtEl>
                                          <p:spTgt spid="4">
                                            <p:graphicEl>
                                              <a:dgm id="{FFA20C70-7A4F-4C59-AFBC-CB15207BD12D}"/>
                                            </p:graphicEl>
                                          </p:spTgt>
                                        </p:tgtEl>
                                      </p:cBhvr>
                                    </p:animEffect>
                                    <p:anim calcmode="lin" valueType="num">
                                      <p:cBhvr>
                                        <p:cTn id="263" dur="1822" tmFilter="0,0; 0.14,0.36; 0.43,0.73; 0.71,0.91; 1.0,1.0">
                                          <p:stCondLst>
                                            <p:cond delay="0"/>
                                          </p:stCondLst>
                                        </p:cTn>
                                        <p:tgtEl>
                                          <p:spTgt spid="4">
                                            <p:graphicEl>
                                              <a:dgm id="{FFA20C70-7A4F-4C59-AFBC-CB15207BD12D}"/>
                                            </p:graphicEl>
                                          </p:spTgt>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4">
                                            <p:graphicEl>
                                              <a:dgm id="{FFA20C70-7A4F-4C59-AFBC-CB15207BD12D}"/>
                                            </p:graphicEl>
                                          </p:spTgt>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4">
                                            <p:graphicEl>
                                              <a:dgm id="{FFA20C70-7A4F-4C59-AFBC-CB15207BD12D}"/>
                                            </p:graphicEl>
                                          </p:spTgt>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4">
                                            <p:graphicEl>
                                              <a:dgm id="{FFA20C70-7A4F-4C59-AFBC-CB15207BD12D}"/>
                                            </p:graphicEl>
                                          </p:spTgt>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4">
                                            <p:graphicEl>
                                              <a:dgm id="{FFA20C70-7A4F-4C59-AFBC-CB15207BD12D}"/>
                                            </p:graphicEl>
                                          </p:spTgt>
                                        </p:tgtEl>
                                        <p:attrNameLst>
                                          <p:attrName>ppt_y</p:attrName>
                                        </p:attrNameLst>
                                      </p:cBhvr>
                                      <p:tavLst>
                                        <p:tav tm="0" fmla="#ppt_y-sin(pi*$)/81">
                                          <p:val>
                                            <p:fltVal val="0"/>
                                          </p:val>
                                        </p:tav>
                                        <p:tav tm="100000">
                                          <p:val>
                                            <p:fltVal val="1"/>
                                          </p:val>
                                        </p:tav>
                                      </p:tavLst>
                                    </p:anim>
                                    <p:animScale>
                                      <p:cBhvr>
                                        <p:cTn id="268" dur="26">
                                          <p:stCondLst>
                                            <p:cond delay="650"/>
                                          </p:stCondLst>
                                        </p:cTn>
                                        <p:tgtEl>
                                          <p:spTgt spid="4">
                                            <p:graphicEl>
                                              <a:dgm id="{FFA20C70-7A4F-4C59-AFBC-CB15207BD12D}"/>
                                            </p:graphicEl>
                                          </p:spTgt>
                                        </p:tgtEl>
                                      </p:cBhvr>
                                      <p:to x="100000" y="60000"/>
                                    </p:animScale>
                                    <p:animScale>
                                      <p:cBhvr>
                                        <p:cTn id="269" dur="166" decel="50000">
                                          <p:stCondLst>
                                            <p:cond delay="676"/>
                                          </p:stCondLst>
                                        </p:cTn>
                                        <p:tgtEl>
                                          <p:spTgt spid="4">
                                            <p:graphicEl>
                                              <a:dgm id="{FFA20C70-7A4F-4C59-AFBC-CB15207BD12D}"/>
                                            </p:graphicEl>
                                          </p:spTgt>
                                        </p:tgtEl>
                                      </p:cBhvr>
                                      <p:to x="100000" y="100000"/>
                                    </p:animScale>
                                    <p:animScale>
                                      <p:cBhvr>
                                        <p:cTn id="270" dur="26">
                                          <p:stCondLst>
                                            <p:cond delay="1312"/>
                                          </p:stCondLst>
                                        </p:cTn>
                                        <p:tgtEl>
                                          <p:spTgt spid="4">
                                            <p:graphicEl>
                                              <a:dgm id="{FFA20C70-7A4F-4C59-AFBC-CB15207BD12D}"/>
                                            </p:graphicEl>
                                          </p:spTgt>
                                        </p:tgtEl>
                                      </p:cBhvr>
                                      <p:to x="100000" y="80000"/>
                                    </p:animScale>
                                    <p:animScale>
                                      <p:cBhvr>
                                        <p:cTn id="271" dur="166" decel="50000">
                                          <p:stCondLst>
                                            <p:cond delay="1338"/>
                                          </p:stCondLst>
                                        </p:cTn>
                                        <p:tgtEl>
                                          <p:spTgt spid="4">
                                            <p:graphicEl>
                                              <a:dgm id="{FFA20C70-7A4F-4C59-AFBC-CB15207BD12D}"/>
                                            </p:graphicEl>
                                          </p:spTgt>
                                        </p:tgtEl>
                                      </p:cBhvr>
                                      <p:to x="100000" y="100000"/>
                                    </p:animScale>
                                    <p:animScale>
                                      <p:cBhvr>
                                        <p:cTn id="272" dur="26">
                                          <p:stCondLst>
                                            <p:cond delay="1642"/>
                                          </p:stCondLst>
                                        </p:cTn>
                                        <p:tgtEl>
                                          <p:spTgt spid="4">
                                            <p:graphicEl>
                                              <a:dgm id="{FFA20C70-7A4F-4C59-AFBC-CB15207BD12D}"/>
                                            </p:graphicEl>
                                          </p:spTgt>
                                        </p:tgtEl>
                                      </p:cBhvr>
                                      <p:to x="100000" y="90000"/>
                                    </p:animScale>
                                    <p:animScale>
                                      <p:cBhvr>
                                        <p:cTn id="273" dur="166" decel="50000">
                                          <p:stCondLst>
                                            <p:cond delay="1668"/>
                                          </p:stCondLst>
                                        </p:cTn>
                                        <p:tgtEl>
                                          <p:spTgt spid="4">
                                            <p:graphicEl>
                                              <a:dgm id="{FFA20C70-7A4F-4C59-AFBC-CB15207BD12D}"/>
                                            </p:graphicEl>
                                          </p:spTgt>
                                        </p:tgtEl>
                                      </p:cBhvr>
                                      <p:to x="100000" y="100000"/>
                                    </p:animScale>
                                    <p:animScale>
                                      <p:cBhvr>
                                        <p:cTn id="274" dur="26">
                                          <p:stCondLst>
                                            <p:cond delay="1808"/>
                                          </p:stCondLst>
                                        </p:cTn>
                                        <p:tgtEl>
                                          <p:spTgt spid="4">
                                            <p:graphicEl>
                                              <a:dgm id="{FFA20C70-7A4F-4C59-AFBC-CB15207BD12D}"/>
                                            </p:graphicEl>
                                          </p:spTgt>
                                        </p:tgtEl>
                                      </p:cBhvr>
                                      <p:to x="100000" y="95000"/>
                                    </p:animScale>
                                    <p:animScale>
                                      <p:cBhvr>
                                        <p:cTn id="275" dur="166" decel="50000">
                                          <p:stCondLst>
                                            <p:cond delay="1834"/>
                                          </p:stCondLst>
                                        </p:cTn>
                                        <p:tgtEl>
                                          <p:spTgt spid="4">
                                            <p:graphicEl>
                                              <a:dgm id="{FFA20C70-7A4F-4C59-AFBC-CB15207BD12D}"/>
                                            </p:graphicEl>
                                          </p:spTgt>
                                        </p:tgtEl>
                                      </p:cBhvr>
                                      <p:to x="100000" y="100000"/>
                                    </p:animScale>
                                  </p:childTnLst>
                                </p:cTn>
                              </p:par>
                            </p:childTnLst>
                          </p:cTn>
                        </p:par>
                        <p:par>
                          <p:cTn id="276" fill="hold">
                            <p:stCondLst>
                              <p:cond delay="32000"/>
                            </p:stCondLst>
                            <p:childTnLst>
                              <p:par>
                                <p:cTn id="277" presetID="26" presetClass="entr" presetSubtype="0" fill="hold" grpId="0" nodeType="afterEffect">
                                  <p:stCondLst>
                                    <p:cond delay="0"/>
                                  </p:stCondLst>
                                  <p:childTnLst>
                                    <p:set>
                                      <p:cBhvr>
                                        <p:cTn id="278" dur="1" fill="hold">
                                          <p:stCondLst>
                                            <p:cond delay="0"/>
                                          </p:stCondLst>
                                        </p:cTn>
                                        <p:tgtEl>
                                          <p:spTgt spid="4">
                                            <p:graphicEl>
                                              <a:dgm id="{D5DD65FC-D5CA-43F6-8814-04D3CC84E4CF}"/>
                                            </p:graphicEl>
                                          </p:spTgt>
                                        </p:tgtEl>
                                        <p:attrNameLst>
                                          <p:attrName>style.visibility</p:attrName>
                                        </p:attrNameLst>
                                      </p:cBhvr>
                                      <p:to>
                                        <p:strVal val="visible"/>
                                      </p:to>
                                    </p:set>
                                    <p:animEffect transition="in" filter="wipe(down)">
                                      <p:cBhvr>
                                        <p:cTn id="279" dur="580">
                                          <p:stCondLst>
                                            <p:cond delay="0"/>
                                          </p:stCondLst>
                                        </p:cTn>
                                        <p:tgtEl>
                                          <p:spTgt spid="4">
                                            <p:graphicEl>
                                              <a:dgm id="{D5DD65FC-D5CA-43F6-8814-04D3CC84E4CF}"/>
                                            </p:graphicEl>
                                          </p:spTgt>
                                        </p:tgtEl>
                                      </p:cBhvr>
                                    </p:animEffect>
                                    <p:anim calcmode="lin" valueType="num">
                                      <p:cBhvr>
                                        <p:cTn id="280" dur="1822" tmFilter="0,0; 0.14,0.36; 0.43,0.73; 0.71,0.91; 1.0,1.0">
                                          <p:stCondLst>
                                            <p:cond delay="0"/>
                                          </p:stCondLst>
                                        </p:cTn>
                                        <p:tgtEl>
                                          <p:spTgt spid="4">
                                            <p:graphicEl>
                                              <a:dgm id="{D5DD65FC-D5CA-43F6-8814-04D3CC84E4CF}"/>
                                            </p:graphicEl>
                                          </p:spTgt>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4">
                                            <p:graphicEl>
                                              <a:dgm id="{D5DD65FC-D5CA-43F6-8814-04D3CC84E4CF}"/>
                                            </p:graphicEl>
                                          </p:spTgt>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4">
                                            <p:graphicEl>
                                              <a:dgm id="{D5DD65FC-D5CA-43F6-8814-04D3CC84E4CF}"/>
                                            </p:graphicEl>
                                          </p:spTgt>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4">
                                            <p:graphicEl>
                                              <a:dgm id="{D5DD65FC-D5CA-43F6-8814-04D3CC84E4CF}"/>
                                            </p:graphicEl>
                                          </p:spTgt>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4">
                                            <p:graphicEl>
                                              <a:dgm id="{D5DD65FC-D5CA-43F6-8814-04D3CC84E4CF}"/>
                                            </p:graphicEl>
                                          </p:spTgt>
                                        </p:tgtEl>
                                        <p:attrNameLst>
                                          <p:attrName>ppt_y</p:attrName>
                                        </p:attrNameLst>
                                      </p:cBhvr>
                                      <p:tavLst>
                                        <p:tav tm="0" fmla="#ppt_y-sin(pi*$)/81">
                                          <p:val>
                                            <p:fltVal val="0"/>
                                          </p:val>
                                        </p:tav>
                                        <p:tav tm="100000">
                                          <p:val>
                                            <p:fltVal val="1"/>
                                          </p:val>
                                        </p:tav>
                                      </p:tavLst>
                                    </p:anim>
                                    <p:animScale>
                                      <p:cBhvr>
                                        <p:cTn id="285" dur="26">
                                          <p:stCondLst>
                                            <p:cond delay="650"/>
                                          </p:stCondLst>
                                        </p:cTn>
                                        <p:tgtEl>
                                          <p:spTgt spid="4">
                                            <p:graphicEl>
                                              <a:dgm id="{D5DD65FC-D5CA-43F6-8814-04D3CC84E4CF}"/>
                                            </p:graphicEl>
                                          </p:spTgt>
                                        </p:tgtEl>
                                      </p:cBhvr>
                                      <p:to x="100000" y="60000"/>
                                    </p:animScale>
                                    <p:animScale>
                                      <p:cBhvr>
                                        <p:cTn id="286" dur="166" decel="50000">
                                          <p:stCondLst>
                                            <p:cond delay="676"/>
                                          </p:stCondLst>
                                        </p:cTn>
                                        <p:tgtEl>
                                          <p:spTgt spid="4">
                                            <p:graphicEl>
                                              <a:dgm id="{D5DD65FC-D5CA-43F6-8814-04D3CC84E4CF}"/>
                                            </p:graphicEl>
                                          </p:spTgt>
                                        </p:tgtEl>
                                      </p:cBhvr>
                                      <p:to x="100000" y="100000"/>
                                    </p:animScale>
                                    <p:animScale>
                                      <p:cBhvr>
                                        <p:cTn id="287" dur="26">
                                          <p:stCondLst>
                                            <p:cond delay="1312"/>
                                          </p:stCondLst>
                                        </p:cTn>
                                        <p:tgtEl>
                                          <p:spTgt spid="4">
                                            <p:graphicEl>
                                              <a:dgm id="{D5DD65FC-D5CA-43F6-8814-04D3CC84E4CF}"/>
                                            </p:graphicEl>
                                          </p:spTgt>
                                        </p:tgtEl>
                                      </p:cBhvr>
                                      <p:to x="100000" y="80000"/>
                                    </p:animScale>
                                    <p:animScale>
                                      <p:cBhvr>
                                        <p:cTn id="288" dur="166" decel="50000">
                                          <p:stCondLst>
                                            <p:cond delay="1338"/>
                                          </p:stCondLst>
                                        </p:cTn>
                                        <p:tgtEl>
                                          <p:spTgt spid="4">
                                            <p:graphicEl>
                                              <a:dgm id="{D5DD65FC-D5CA-43F6-8814-04D3CC84E4CF}"/>
                                            </p:graphicEl>
                                          </p:spTgt>
                                        </p:tgtEl>
                                      </p:cBhvr>
                                      <p:to x="100000" y="100000"/>
                                    </p:animScale>
                                    <p:animScale>
                                      <p:cBhvr>
                                        <p:cTn id="289" dur="26">
                                          <p:stCondLst>
                                            <p:cond delay="1642"/>
                                          </p:stCondLst>
                                        </p:cTn>
                                        <p:tgtEl>
                                          <p:spTgt spid="4">
                                            <p:graphicEl>
                                              <a:dgm id="{D5DD65FC-D5CA-43F6-8814-04D3CC84E4CF}"/>
                                            </p:graphicEl>
                                          </p:spTgt>
                                        </p:tgtEl>
                                      </p:cBhvr>
                                      <p:to x="100000" y="90000"/>
                                    </p:animScale>
                                    <p:animScale>
                                      <p:cBhvr>
                                        <p:cTn id="290" dur="166" decel="50000">
                                          <p:stCondLst>
                                            <p:cond delay="1668"/>
                                          </p:stCondLst>
                                        </p:cTn>
                                        <p:tgtEl>
                                          <p:spTgt spid="4">
                                            <p:graphicEl>
                                              <a:dgm id="{D5DD65FC-D5CA-43F6-8814-04D3CC84E4CF}"/>
                                            </p:graphicEl>
                                          </p:spTgt>
                                        </p:tgtEl>
                                      </p:cBhvr>
                                      <p:to x="100000" y="100000"/>
                                    </p:animScale>
                                    <p:animScale>
                                      <p:cBhvr>
                                        <p:cTn id="291" dur="26">
                                          <p:stCondLst>
                                            <p:cond delay="1808"/>
                                          </p:stCondLst>
                                        </p:cTn>
                                        <p:tgtEl>
                                          <p:spTgt spid="4">
                                            <p:graphicEl>
                                              <a:dgm id="{D5DD65FC-D5CA-43F6-8814-04D3CC84E4CF}"/>
                                            </p:graphicEl>
                                          </p:spTgt>
                                        </p:tgtEl>
                                      </p:cBhvr>
                                      <p:to x="100000" y="95000"/>
                                    </p:animScale>
                                    <p:animScale>
                                      <p:cBhvr>
                                        <p:cTn id="292" dur="166" decel="50000">
                                          <p:stCondLst>
                                            <p:cond delay="1834"/>
                                          </p:stCondLst>
                                        </p:cTn>
                                        <p:tgtEl>
                                          <p:spTgt spid="4">
                                            <p:graphicEl>
                                              <a:dgm id="{D5DD65FC-D5CA-43F6-8814-04D3CC84E4CF}"/>
                                            </p:graphicEl>
                                          </p:spTgt>
                                        </p:tgtEl>
                                      </p:cBhvr>
                                      <p:to x="100000" y="100000"/>
                                    </p:animScale>
                                  </p:childTnLst>
                                </p:cTn>
                              </p:par>
                            </p:childTnLst>
                          </p:cTn>
                        </p:par>
                        <p:par>
                          <p:cTn id="293" fill="hold">
                            <p:stCondLst>
                              <p:cond delay="34000"/>
                            </p:stCondLst>
                            <p:childTnLst>
                              <p:par>
                                <p:cTn id="294" presetID="26" presetClass="entr" presetSubtype="0" fill="hold" grpId="0" nodeType="afterEffect">
                                  <p:stCondLst>
                                    <p:cond delay="0"/>
                                  </p:stCondLst>
                                  <p:childTnLst>
                                    <p:set>
                                      <p:cBhvr>
                                        <p:cTn id="295" dur="1" fill="hold">
                                          <p:stCondLst>
                                            <p:cond delay="0"/>
                                          </p:stCondLst>
                                        </p:cTn>
                                        <p:tgtEl>
                                          <p:spTgt spid="4">
                                            <p:graphicEl>
                                              <a:dgm id="{7798A325-DBF0-45B3-B94C-D48F239B752B}"/>
                                            </p:graphicEl>
                                          </p:spTgt>
                                        </p:tgtEl>
                                        <p:attrNameLst>
                                          <p:attrName>style.visibility</p:attrName>
                                        </p:attrNameLst>
                                      </p:cBhvr>
                                      <p:to>
                                        <p:strVal val="visible"/>
                                      </p:to>
                                    </p:set>
                                    <p:animEffect transition="in" filter="wipe(down)">
                                      <p:cBhvr>
                                        <p:cTn id="296" dur="580">
                                          <p:stCondLst>
                                            <p:cond delay="0"/>
                                          </p:stCondLst>
                                        </p:cTn>
                                        <p:tgtEl>
                                          <p:spTgt spid="4">
                                            <p:graphicEl>
                                              <a:dgm id="{7798A325-DBF0-45B3-B94C-D48F239B752B}"/>
                                            </p:graphicEl>
                                          </p:spTgt>
                                        </p:tgtEl>
                                      </p:cBhvr>
                                    </p:animEffect>
                                    <p:anim calcmode="lin" valueType="num">
                                      <p:cBhvr>
                                        <p:cTn id="297" dur="1822" tmFilter="0,0; 0.14,0.36; 0.43,0.73; 0.71,0.91; 1.0,1.0">
                                          <p:stCondLst>
                                            <p:cond delay="0"/>
                                          </p:stCondLst>
                                        </p:cTn>
                                        <p:tgtEl>
                                          <p:spTgt spid="4">
                                            <p:graphicEl>
                                              <a:dgm id="{7798A325-DBF0-45B3-B94C-D48F239B752B}"/>
                                            </p:graphicEl>
                                          </p:spTgt>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4">
                                            <p:graphicEl>
                                              <a:dgm id="{7798A325-DBF0-45B3-B94C-D48F239B752B}"/>
                                            </p:graphicEl>
                                          </p:spTgt>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4">
                                            <p:graphicEl>
                                              <a:dgm id="{7798A325-DBF0-45B3-B94C-D48F239B752B}"/>
                                            </p:graphicEl>
                                          </p:spTgt>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4">
                                            <p:graphicEl>
                                              <a:dgm id="{7798A325-DBF0-45B3-B94C-D48F239B752B}"/>
                                            </p:graphicEl>
                                          </p:spTgt>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4">
                                            <p:graphicEl>
                                              <a:dgm id="{7798A325-DBF0-45B3-B94C-D48F239B752B}"/>
                                            </p:graphicEl>
                                          </p:spTgt>
                                        </p:tgtEl>
                                        <p:attrNameLst>
                                          <p:attrName>ppt_y</p:attrName>
                                        </p:attrNameLst>
                                      </p:cBhvr>
                                      <p:tavLst>
                                        <p:tav tm="0" fmla="#ppt_y-sin(pi*$)/81">
                                          <p:val>
                                            <p:fltVal val="0"/>
                                          </p:val>
                                        </p:tav>
                                        <p:tav tm="100000">
                                          <p:val>
                                            <p:fltVal val="1"/>
                                          </p:val>
                                        </p:tav>
                                      </p:tavLst>
                                    </p:anim>
                                    <p:animScale>
                                      <p:cBhvr>
                                        <p:cTn id="302" dur="26">
                                          <p:stCondLst>
                                            <p:cond delay="650"/>
                                          </p:stCondLst>
                                        </p:cTn>
                                        <p:tgtEl>
                                          <p:spTgt spid="4">
                                            <p:graphicEl>
                                              <a:dgm id="{7798A325-DBF0-45B3-B94C-D48F239B752B}"/>
                                            </p:graphicEl>
                                          </p:spTgt>
                                        </p:tgtEl>
                                      </p:cBhvr>
                                      <p:to x="100000" y="60000"/>
                                    </p:animScale>
                                    <p:animScale>
                                      <p:cBhvr>
                                        <p:cTn id="303" dur="166" decel="50000">
                                          <p:stCondLst>
                                            <p:cond delay="676"/>
                                          </p:stCondLst>
                                        </p:cTn>
                                        <p:tgtEl>
                                          <p:spTgt spid="4">
                                            <p:graphicEl>
                                              <a:dgm id="{7798A325-DBF0-45B3-B94C-D48F239B752B}"/>
                                            </p:graphicEl>
                                          </p:spTgt>
                                        </p:tgtEl>
                                      </p:cBhvr>
                                      <p:to x="100000" y="100000"/>
                                    </p:animScale>
                                    <p:animScale>
                                      <p:cBhvr>
                                        <p:cTn id="304" dur="26">
                                          <p:stCondLst>
                                            <p:cond delay="1312"/>
                                          </p:stCondLst>
                                        </p:cTn>
                                        <p:tgtEl>
                                          <p:spTgt spid="4">
                                            <p:graphicEl>
                                              <a:dgm id="{7798A325-DBF0-45B3-B94C-D48F239B752B}"/>
                                            </p:graphicEl>
                                          </p:spTgt>
                                        </p:tgtEl>
                                      </p:cBhvr>
                                      <p:to x="100000" y="80000"/>
                                    </p:animScale>
                                    <p:animScale>
                                      <p:cBhvr>
                                        <p:cTn id="305" dur="166" decel="50000">
                                          <p:stCondLst>
                                            <p:cond delay="1338"/>
                                          </p:stCondLst>
                                        </p:cTn>
                                        <p:tgtEl>
                                          <p:spTgt spid="4">
                                            <p:graphicEl>
                                              <a:dgm id="{7798A325-DBF0-45B3-B94C-D48F239B752B}"/>
                                            </p:graphicEl>
                                          </p:spTgt>
                                        </p:tgtEl>
                                      </p:cBhvr>
                                      <p:to x="100000" y="100000"/>
                                    </p:animScale>
                                    <p:animScale>
                                      <p:cBhvr>
                                        <p:cTn id="306" dur="26">
                                          <p:stCondLst>
                                            <p:cond delay="1642"/>
                                          </p:stCondLst>
                                        </p:cTn>
                                        <p:tgtEl>
                                          <p:spTgt spid="4">
                                            <p:graphicEl>
                                              <a:dgm id="{7798A325-DBF0-45B3-B94C-D48F239B752B}"/>
                                            </p:graphicEl>
                                          </p:spTgt>
                                        </p:tgtEl>
                                      </p:cBhvr>
                                      <p:to x="100000" y="90000"/>
                                    </p:animScale>
                                    <p:animScale>
                                      <p:cBhvr>
                                        <p:cTn id="307" dur="166" decel="50000">
                                          <p:stCondLst>
                                            <p:cond delay="1668"/>
                                          </p:stCondLst>
                                        </p:cTn>
                                        <p:tgtEl>
                                          <p:spTgt spid="4">
                                            <p:graphicEl>
                                              <a:dgm id="{7798A325-DBF0-45B3-B94C-D48F239B752B}"/>
                                            </p:graphicEl>
                                          </p:spTgt>
                                        </p:tgtEl>
                                      </p:cBhvr>
                                      <p:to x="100000" y="100000"/>
                                    </p:animScale>
                                    <p:animScale>
                                      <p:cBhvr>
                                        <p:cTn id="308" dur="26">
                                          <p:stCondLst>
                                            <p:cond delay="1808"/>
                                          </p:stCondLst>
                                        </p:cTn>
                                        <p:tgtEl>
                                          <p:spTgt spid="4">
                                            <p:graphicEl>
                                              <a:dgm id="{7798A325-DBF0-45B3-B94C-D48F239B752B}"/>
                                            </p:graphicEl>
                                          </p:spTgt>
                                        </p:tgtEl>
                                      </p:cBhvr>
                                      <p:to x="100000" y="95000"/>
                                    </p:animScale>
                                    <p:animScale>
                                      <p:cBhvr>
                                        <p:cTn id="309" dur="166" decel="50000">
                                          <p:stCondLst>
                                            <p:cond delay="1834"/>
                                          </p:stCondLst>
                                        </p:cTn>
                                        <p:tgtEl>
                                          <p:spTgt spid="4">
                                            <p:graphicEl>
                                              <a:dgm id="{7798A325-DBF0-45B3-B94C-D48F239B752B}"/>
                                            </p:graphicEl>
                                          </p:spTgt>
                                        </p:tgtEl>
                                      </p:cBhvr>
                                      <p:to x="100000" y="100000"/>
                                    </p:animScale>
                                  </p:childTnLst>
                                </p:cTn>
                              </p:par>
                            </p:childTnLst>
                          </p:cTn>
                        </p:par>
                        <p:par>
                          <p:cTn id="310" fill="hold">
                            <p:stCondLst>
                              <p:cond delay="36000"/>
                            </p:stCondLst>
                            <p:childTnLst>
                              <p:par>
                                <p:cTn id="311" presetID="26" presetClass="entr" presetSubtype="0" fill="hold" grpId="0" nodeType="afterEffect">
                                  <p:stCondLst>
                                    <p:cond delay="0"/>
                                  </p:stCondLst>
                                  <p:childTnLst>
                                    <p:set>
                                      <p:cBhvr>
                                        <p:cTn id="312" dur="1" fill="hold">
                                          <p:stCondLst>
                                            <p:cond delay="0"/>
                                          </p:stCondLst>
                                        </p:cTn>
                                        <p:tgtEl>
                                          <p:spTgt spid="4">
                                            <p:graphicEl>
                                              <a:dgm id="{7495957C-6F70-4A3B-9657-E65A7846CC26}"/>
                                            </p:graphicEl>
                                          </p:spTgt>
                                        </p:tgtEl>
                                        <p:attrNameLst>
                                          <p:attrName>style.visibility</p:attrName>
                                        </p:attrNameLst>
                                      </p:cBhvr>
                                      <p:to>
                                        <p:strVal val="visible"/>
                                      </p:to>
                                    </p:set>
                                    <p:animEffect transition="in" filter="wipe(down)">
                                      <p:cBhvr>
                                        <p:cTn id="313" dur="580">
                                          <p:stCondLst>
                                            <p:cond delay="0"/>
                                          </p:stCondLst>
                                        </p:cTn>
                                        <p:tgtEl>
                                          <p:spTgt spid="4">
                                            <p:graphicEl>
                                              <a:dgm id="{7495957C-6F70-4A3B-9657-E65A7846CC26}"/>
                                            </p:graphicEl>
                                          </p:spTgt>
                                        </p:tgtEl>
                                      </p:cBhvr>
                                    </p:animEffect>
                                    <p:anim calcmode="lin" valueType="num">
                                      <p:cBhvr>
                                        <p:cTn id="314" dur="1822" tmFilter="0,0; 0.14,0.36; 0.43,0.73; 0.71,0.91; 1.0,1.0">
                                          <p:stCondLst>
                                            <p:cond delay="0"/>
                                          </p:stCondLst>
                                        </p:cTn>
                                        <p:tgtEl>
                                          <p:spTgt spid="4">
                                            <p:graphicEl>
                                              <a:dgm id="{7495957C-6F70-4A3B-9657-E65A7846CC26}"/>
                                            </p:graphicEl>
                                          </p:spTgt>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4">
                                            <p:graphicEl>
                                              <a:dgm id="{7495957C-6F70-4A3B-9657-E65A7846CC26}"/>
                                            </p:graphicEl>
                                          </p:spTgt>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4">
                                            <p:graphicEl>
                                              <a:dgm id="{7495957C-6F70-4A3B-9657-E65A7846CC26}"/>
                                            </p:graphicEl>
                                          </p:spTgt>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4">
                                            <p:graphicEl>
                                              <a:dgm id="{7495957C-6F70-4A3B-9657-E65A7846CC26}"/>
                                            </p:graphicEl>
                                          </p:spTgt>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4">
                                            <p:graphicEl>
                                              <a:dgm id="{7495957C-6F70-4A3B-9657-E65A7846CC26}"/>
                                            </p:graphicEl>
                                          </p:spTgt>
                                        </p:tgtEl>
                                        <p:attrNameLst>
                                          <p:attrName>ppt_y</p:attrName>
                                        </p:attrNameLst>
                                      </p:cBhvr>
                                      <p:tavLst>
                                        <p:tav tm="0" fmla="#ppt_y-sin(pi*$)/81">
                                          <p:val>
                                            <p:fltVal val="0"/>
                                          </p:val>
                                        </p:tav>
                                        <p:tav tm="100000">
                                          <p:val>
                                            <p:fltVal val="1"/>
                                          </p:val>
                                        </p:tav>
                                      </p:tavLst>
                                    </p:anim>
                                    <p:animScale>
                                      <p:cBhvr>
                                        <p:cTn id="319" dur="26">
                                          <p:stCondLst>
                                            <p:cond delay="650"/>
                                          </p:stCondLst>
                                        </p:cTn>
                                        <p:tgtEl>
                                          <p:spTgt spid="4">
                                            <p:graphicEl>
                                              <a:dgm id="{7495957C-6F70-4A3B-9657-E65A7846CC26}"/>
                                            </p:graphicEl>
                                          </p:spTgt>
                                        </p:tgtEl>
                                      </p:cBhvr>
                                      <p:to x="100000" y="60000"/>
                                    </p:animScale>
                                    <p:animScale>
                                      <p:cBhvr>
                                        <p:cTn id="320" dur="166" decel="50000">
                                          <p:stCondLst>
                                            <p:cond delay="676"/>
                                          </p:stCondLst>
                                        </p:cTn>
                                        <p:tgtEl>
                                          <p:spTgt spid="4">
                                            <p:graphicEl>
                                              <a:dgm id="{7495957C-6F70-4A3B-9657-E65A7846CC26}"/>
                                            </p:graphicEl>
                                          </p:spTgt>
                                        </p:tgtEl>
                                      </p:cBhvr>
                                      <p:to x="100000" y="100000"/>
                                    </p:animScale>
                                    <p:animScale>
                                      <p:cBhvr>
                                        <p:cTn id="321" dur="26">
                                          <p:stCondLst>
                                            <p:cond delay="1312"/>
                                          </p:stCondLst>
                                        </p:cTn>
                                        <p:tgtEl>
                                          <p:spTgt spid="4">
                                            <p:graphicEl>
                                              <a:dgm id="{7495957C-6F70-4A3B-9657-E65A7846CC26}"/>
                                            </p:graphicEl>
                                          </p:spTgt>
                                        </p:tgtEl>
                                      </p:cBhvr>
                                      <p:to x="100000" y="80000"/>
                                    </p:animScale>
                                    <p:animScale>
                                      <p:cBhvr>
                                        <p:cTn id="322" dur="166" decel="50000">
                                          <p:stCondLst>
                                            <p:cond delay="1338"/>
                                          </p:stCondLst>
                                        </p:cTn>
                                        <p:tgtEl>
                                          <p:spTgt spid="4">
                                            <p:graphicEl>
                                              <a:dgm id="{7495957C-6F70-4A3B-9657-E65A7846CC26}"/>
                                            </p:graphicEl>
                                          </p:spTgt>
                                        </p:tgtEl>
                                      </p:cBhvr>
                                      <p:to x="100000" y="100000"/>
                                    </p:animScale>
                                    <p:animScale>
                                      <p:cBhvr>
                                        <p:cTn id="323" dur="26">
                                          <p:stCondLst>
                                            <p:cond delay="1642"/>
                                          </p:stCondLst>
                                        </p:cTn>
                                        <p:tgtEl>
                                          <p:spTgt spid="4">
                                            <p:graphicEl>
                                              <a:dgm id="{7495957C-6F70-4A3B-9657-E65A7846CC26}"/>
                                            </p:graphicEl>
                                          </p:spTgt>
                                        </p:tgtEl>
                                      </p:cBhvr>
                                      <p:to x="100000" y="90000"/>
                                    </p:animScale>
                                    <p:animScale>
                                      <p:cBhvr>
                                        <p:cTn id="324" dur="166" decel="50000">
                                          <p:stCondLst>
                                            <p:cond delay="1668"/>
                                          </p:stCondLst>
                                        </p:cTn>
                                        <p:tgtEl>
                                          <p:spTgt spid="4">
                                            <p:graphicEl>
                                              <a:dgm id="{7495957C-6F70-4A3B-9657-E65A7846CC26}"/>
                                            </p:graphicEl>
                                          </p:spTgt>
                                        </p:tgtEl>
                                      </p:cBhvr>
                                      <p:to x="100000" y="100000"/>
                                    </p:animScale>
                                    <p:animScale>
                                      <p:cBhvr>
                                        <p:cTn id="325" dur="26">
                                          <p:stCondLst>
                                            <p:cond delay="1808"/>
                                          </p:stCondLst>
                                        </p:cTn>
                                        <p:tgtEl>
                                          <p:spTgt spid="4">
                                            <p:graphicEl>
                                              <a:dgm id="{7495957C-6F70-4A3B-9657-E65A7846CC26}"/>
                                            </p:graphicEl>
                                          </p:spTgt>
                                        </p:tgtEl>
                                      </p:cBhvr>
                                      <p:to x="100000" y="95000"/>
                                    </p:animScale>
                                    <p:animScale>
                                      <p:cBhvr>
                                        <p:cTn id="326" dur="166" decel="50000">
                                          <p:stCondLst>
                                            <p:cond delay="1834"/>
                                          </p:stCondLst>
                                        </p:cTn>
                                        <p:tgtEl>
                                          <p:spTgt spid="4">
                                            <p:graphicEl>
                                              <a:dgm id="{7495957C-6F70-4A3B-9657-E65A7846CC2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5261498" y="1815072"/>
            <a:ext cx="6945383" cy="5047943"/>
          </a:xfrm>
          <a:custGeom>
            <a:avLst/>
            <a:gdLst>
              <a:gd name="connsiteX0" fmla="*/ 398585 w 7310344"/>
              <a:gd name="connsiteY0" fmla="*/ 163088 h 5147250"/>
              <a:gd name="connsiteX1" fmla="*/ 319758 w 7310344"/>
              <a:gd name="connsiteY1" fmla="*/ 1109019 h 5147250"/>
              <a:gd name="connsiteX2" fmla="*/ 1454875 w 7310344"/>
              <a:gd name="connsiteY2" fmla="*/ 1282439 h 5147250"/>
              <a:gd name="connsiteX3" fmla="*/ 2716116 w 7310344"/>
              <a:gd name="connsiteY3" fmla="*/ 1203612 h 5147250"/>
              <a:gd name="connsiteX4" fmla="*/ 2858006 w 7310344"/>
              <a:gd name="connsiteY4" fmla="*/ 2654039 h 5147250"/>
              <a:gd name="connsiteX5" fmla="*/ 2889537 w 7310344"/>
              <a:gd name="connsiteY5" fmla="*/ 4813915 h 5147250"/>
              <a:gd name="connsiteX6" fmla="*/ 4245371 w 7310344"/>
              <a:gd name="connsiteY6" fmla="*/ 5050398 h 5147250"/>
              <a:gd name="connsiteX7" fmla="*/ 7193523 w 7310344"/>
              <a:gd name="connsiteY7" fmla="*/ 4798150 h 5147250"/>
              <a:gd name="connsiteX8" fmla="*/ 6531371 w 7310344"/>
              <a:gd name="connsiteY8" fmla="*/ 1487391 h 5147250"/>
              <a:gd name="connsiteX9" fmla="*/ 4765634 w 7310344"/>
              <a:gd name="connsiteY9" fmla="*/ 131556 h 5147250"/>
              <a:gd name="connsiteX10" fmla="*/ 398585 w 7310344"/>
              <a:gd name="connsiteY10" fmla="*/ 163088 h 5147250"/>
              <a:gd name="connsiteX0" fmla="*/ 325828 w 7237587"/>
              <a:gd name="connsiteY0" fmla="*/ 142132 h 5126294"/>
              <a:gd name="connsiteX1" fmla="*/ 310063 w 7237587"/>
              <a:gd name="connsiteY1" fmla="*/ 646628 h 5126294"/>
              <a:gd name="connsiteX2" fmla="*/ 247001 w 7237587"/>
              <a:gd name="connsiteY2" fmla="*/ 1088063 h 5126294"/>
              <a:gd name="connsiteX3" fmla="*/ 1382118 w 7237587"/>
              <a:gd name="connsiteY3" fmla="*/ 1261483 h 5126294"/>
              <a:gd name="connsiteX4" fmla="*/ 2643359 w 7237587"/>
              <a:gd name="connsiteY4" fmla="*/ 1182656 h 5126294"/>
              <a:gd name="connsiteX5" fmla="*/ 2785249 w 7237587"/>
              <a:gd name="connsiteY5" fmla="*/ 2633083 h 5126294"/>
              <a:gd name="connsiteX6" fmla="*/ 2816780 w 7237587"/>
              <a:gd name="connsiteY6" fmla="*/ 4792959 h 5126294"/>
              <a:gd name="connsiteX7" fmla="*/ 4172614 w 7237587"/>
              <a:gd name="connsiteY7" fmla="*/ 5029442 h 5126294"/>
              <a:gd name="connsiteX8" fmla="*/ 7120766 w 7237587"/>
              <a:gd name="connsiteY8" fmla="*/ 4777194 h 5126294"/>
              <a:gd name="connsiteX9" fmla="*/ 6458614 w 7237587"/>
              <a:gd name="connsiteY9" fmla="*/ 1466435 h 5126294"/>
              <a:gd name="connsiteX10" fmla="*/ 4692877 w 7237587"/>
              <a:gd name="connsiteY10" fmla="*/ 110600 h 5126294"/>
              <a:gd name="connsiteX11" fmla="*/ 325828 w 7237587"/>
              <a:gd name="connsiteY11" fmla="*/ 142132 h 5126294"/>
              <a:gd name="connsiteX0" fmla="*/ 793181 w 7058554"/>
              <a:gd name="connsiteY0" fmla="*/ 142132 h 5126294"/>
              <a:gd name="connsiteX1" fmla="*/ 131030 w 7058554"/>
              <a:gd name="connsiteY1" fmla="*/ 646628 h 5126294"/>
              <a:gd name="connsiteX2" fmla="*/ 67968 w 7058554"/>
              <a:gd name="connsiteY2" fmla="*/ 1088063 h 5126294"/>
              <a:gd name="connsiteX3" fmla="*/ 1203085 w 7058554"/>
              <a:gd name="connsiteY3" fmla="*/ 1261483 h 5126294"/>
              <a:gd name="connsiteX4" fmla="*/ 2464326 w 7058554"/>
              <a:gd name="connsiteY4" fmla="*/ 1182656 h 5126294"/>
              <a:gd name="connsiteX5" fmla="*/ 2606216 w 7058554"/>
              <a:gd name="connsiteY5" fmla="*/ 2633083 h 5126294"/>
              <a:gd name="connsiteX6" fmla="*/ 2637747 w 7058554"/>
              <a:gd name="connsiteY6" fmla="*/ 4792959 h 5126294"/>
              <a:gd name="connsiteX7" fmla="*/ 3993581 w 7058554"/>
              <a:gd name="connsiteY7" fmla="*/ 5029442 h 5126294"/>
              <a:gd name="connsiteX8" fmla="*/ 6941733 w 7058554"/>
              <a:gd name="connsiteY8" fmla="*/ 4777194 h 5126294"/>
              <a:gd name="connsiteX9" fmla="*/ 6279581 w 7058554"/>
              <a:gd name="connsiteY9" fmla="*/ 1466435 h 5126294"/>
              <a:gd name="connsiteX10" fmla="*/ 4513844 w 7058554"/>
              <a:gd name="connsiteY10" fmla="*/ 110600 h 5126294"/>
              <a:gd name="connsiteX11" fmla="*/ 793181 w 7058554"/>
              <a:gd name="connsiteY11" fmla="*/ 142132 h 5126294"/>
              <a:gd name="connsiteX0" fmla="*/ 666337 w 6931710"/>
              <a:gd name="connsiteY0" fmla="*/ 142132 h 5126294"/>
              <a:gd name="connsiteX1" fmla="*/ 4186 w 6931710"/>
              <a:gd name="connsiteY1" fmla="*/ 646628 h 5126294"/>
              <a:gd name="connsiteX2" fmla="*/ 177607 w 6931710"/>
              <a:gd name="connsiteY2" fmla="*/ 1261484 h 5126294"/>
              <a:gd name="connsiteX3" fmla="*/ 1076241 w 6931710"/>
              <a:gd name="connsiteY3" fmla="*/ 1261483 h 5126294"/>
              <a:gd name="connsiteX4" fmla="*/ 2337482 w 6931710"/>
              <a:gd name="connsiteY4" fmla="*/ 1182656 h 5126294"/>
              <a:gd name="connsiteX5" fmla="*/ 2479372 w 6931710"/>
              <a:gd name="connsiteY5" fmla="*/ 2633083 h 5126294"/>
              <a:gd name="connsiteX6" fmla="*/ 2510903 w 6931710"/>
              <a:gd name="connsiteY6" fmla="*/ 4792959 h 5126294"/>
              <a:gd name="connsiteX7" fmla="*/ 3866737 w 6931710"/>
              <a:gd name="connsiteY7" fmla="*/ 5029442 h 5126294"/>
              <a:gd name="connsiteX8" fmla="*/ 6814889 w 6931710"/>
              <a:gd name="connsiteY8" fmla="*/ 4777194 h 5126294"/>
              <a:gd name="connsiteX9" fmla="*/ 6152737 w 6931710"/>
              <a:gd name="connsiteY9" fmla="*/ 1466435 h 5126294"/>
              <a:gd name="connsiteX10" fmla="*/ 4387000 w 6931710"/>
              <a:gd name="connsiteY10" fmla="*/ 110600 h 5126294"/>
              <a:gd name="connsiteX11" fmla="*/ 666337 w 6931710"/>
              <a:gd name="connsiteY11" fmla="*/ 142132 h 5126294"/>
              <a:gd name="connsiteX0" fmla="*/ 666337 w 6931710"/>
              <a:gd name="connsiteY0" fmla="*/ 142132 h 5126294"/>
              <a:gd name="connsiteX1" fmla="*/ 4186 w 6931710"/>
              <a:gd name="connsiteY1" fmla="*/ 646628 h 5126294"/>
              <a:gd name="connsiteX2" fmla="*/ 177607 w 6931710"/>
              <a:gd name="connsiteY2" fmla="*/ 1261484 h 5126294"/>
              <a:gd name="connsiteX3" fmla="*/ 1076241 w 6931710"/>
              <a:gd name="connsiteY3" fmla="*/ 1261483 h 5126294"/>
              <a:gd name="connsiteX4" fmla="*/ 2321717 w 6931710"/>
              <a:gd name="connsiteY4" fmla="*/ 1371842 h 5126294"/>
              <a:gd name="connsiteX5" fmla="*/ 2479372 w 6931710"/>
              <a:gd name="connsiteY5" fmla="*/ 2633083 h 5126294"/>
              <a:gd name="connsiteX6" fmla="*/ 2510903 w 6931710"/>
              <a:gd name="connsiteY6" fmla="*/ 4792959 h 5126294"/>
              <a:gd name="connsiteX7" fmla="*/ 3866737 w 6931710"/>
              <a:gd name="connsiteY7" fmla="*/ 5029442 h 5126294"/>
              <a:gd name="connsiteX8" fmla="*/ 6814889 w 6931710"/>
              <a:gd name="connsiteY8" fmla="*/ 4777194 h 5126294"/>
              <a:gd name="connsiteX9" fmla="*/ 6152737 w 6931710"/>
              <a:gd name="connsiteY9" fmla="*/ 1466435 h 5126294"/>
              <a:gd name="connsiteX10" fmla="*/ 4387000 w 6931710"/>
              <a:gd name="connsiteY10" fmla="*/ 110600 h 5126294"/>
              <a:gd name="connsiteX11" fmla="*/ 666337 w 6931710"/>
              <a:gd name="connsiteY11" fmla="*/ 142132 h 5126294"/>
              <a:gd name="connsiteX0" fmla="*/ 666337 w 6931710"/>
              <a:gd name="connsiteY0" fmla="*/ 142132 h 5126294"/>
              <a:gd name="connsiteX1" fmla="*/ 4186 w 6931710"/>
              <a:gd name="connsiteY1" fmla="*/ 646628 h 5126294"/>
              <a:gd name="connsiteX2" fmla="*/ 177607 w 6931710"/>
              <a:gd name="connsiteY2" fmla="*/ 1261484 h 5126294"/>
              <a:gd name="connsiteX3" fmla="*/ 1076241 w 6931710"/>
              <a:gd name="connsiteY3" fmla="*/ 1229952 h 5126294"/>
              <a:gd name="connsiteX4" fmla="*/ 2321717 w 6931710"/>
              <a:gd name="connsiteY4" fmla="*/ 1371842 h 5126294"/>
              <a:gd name="connsiteX5" fmla="*/ 2479372 w 6931710"/>
              <a:gd name="connsiteY5" fmla="*/ 2633083 h 5126294"/>
              <a:gd name="connsiteX6" fmla="*/ 2510903 w 6931710"/>
              <a:gd name="connsiteY6" fmla="*/ 4792959 h 5126294"/>
              <a:gd name="connsiteX7" fmla="*/ 3866737 w 6931710"/>
              <a:gd name="connsiteY7" fmla="*/ 5029442 h 5126294"/>
              <a:gd name="connsiteX8" fmla="*/ 6814889 w 6931710"/>
              <a:gd name="connsiteY8" fmla="*/ 4777194 h 5126294"/>
              <a:gd name="connsiteX9" fmla="*/ 6152737 w 6931710"/>
              <a:gd name="connsiteY9" fmla="*/ 1466435 h 5126294"/>
              <a:gd name="connsiteX10" fmla="*/ 4387000 w 6931710"/>
              <a:gd name="connsiteY10" fmla="*/ 110600 h 5126294"/>
              <a:gd name="connsiteX11" fmla="*/ 666337 w 6931710"/>
              <a:gd name="connsiteY11" fmla="*/ 142132 h 5126294"/>
              <a:gd name="connsiteX0" fmla="*/ 666337 w 6945383"/>
              <a:gd name="connsiteY0" fmla="*/ 142132 h 5160581"/>
              <a:gd name="connsiteX1" fmla="*/ 4186 w 6945383"/>
              <a:gd name="connsiteY1" fmla="*/ 646628 h 5160581"/>
              <a:gd name="connsiteX2" fmla="*/ 177607 w 6945383"/>
              <a:gd name="connsiteY2" fmla="*/ 1261484 h 5160581"/>
              <a:gd name="connsiteX3" fmla="*/ 1076241 w 6945383"/>
              <a:gd name="connsiteY3" fmla="*/ 1229952 h 5160581"/>
              <a:gd name="connsiteX4" fmla="*/ 2321717 w 6945383"/>
              <a:gd name="connsiteY4" fmla="*/ 1371842 h 5160581"/>
              <a:gd name="connsiteX5" fmla="*/ 2479372 w 6945383"/>
              <a:gd name="connsiteY5" fmla="*/ 2633083 h 5160581"/>
              <a:gd name="connsiteX6" fmla="*/ 2510903 w 6945383"/>
              <a:gd name="connsiteY6" fmla="*/ 4792959 h 5160581"/>
              <a:gd name="connsiteX7" fmla="*/ 3661786 w 6945383"/>
              <a:gd name="connsiteY7" fmla="*/ 5092504 h 5160581"/>
              <a:gd name="connsiteX8" fmla="*/ 6814889 w 6945383"/>
              <a:gd name="connsiteY8" fmla="*/ 4777194 h 5160581"/>
              <a:gd name="connsiteX9" fmla="*/ 6152737 w 6945383"/>
              <a:gd name="connsiteY9" fmla="*/ 1466435 h 5160581"/>
              <a:gd name="connsiteX10" fmla="*/ 4387000 w 6945383"/>
              <a:gd name="connsiteY10" fmla="*/ 110600 h 5160581"/>
              <a:gd name="connsiteX11" fmla="*/ 666337 w 6945383"/>
              <a:gd name="connsiteY11" fmla="*/ 142132 h 5160581"/>
              <a:gd name="connsiteX0" fmla="*/ 666337 w 6945383"/>
              <a:gd name="connsiteY0" fmla="*/ 142132 h 5160581"/>
              <a:gd name="connsiteX1" fmla="*/ 4186 w 6945383"/>
              <a:gd name="connsiteY1" fmla="*/ 646628 h 5160581"/>
              <a:gd name="connsiteX2" fmla="*/ 177607 w 6945383"/>
              <a:gd name="connsiteY2" fmla="*/ 1261484 h 5160581"/>
              <a:gd name="connsiteX3" fmla="*/ 1076241 w 6945383"/>
              <a:gd name="connsiteY3" fmla="*/ 1229952 h 5160581"/>
              <a:gd name="connsiteX4" fmla="*/ 2321717 w 6945383"/>
              <a:gd name="connsiteY4" fmla="*/ 1371842 h 5160581"/>
              <a:gd name="connsiteX5" fmla="*/ 2479372 w 6945383"/>
              <a:gd name="connsiteY5" fmla="*/ 2633083 h 5160581"/>
              <a:gd name="connsiteX6" fmla="*/ 2510902 w 6945383"/>
              <a:gd name="connsiteY6" fmla="*/ 3783966 h 5160581"/>
              <a:gd name="connsiteX7" fmla="*/ 2510903 w 6945383"/>
              <a:gd name="connsiteY7" fmla="*/ 4792959 h 5160581"/>
              <a:gd name="connsiteX8" fmla="*/ 3661786 w 6945383"/>
              <a:gd name="connsiteY8" fmla="*/ 5092504 h 5160581"/>
              <a:gd name="connsiteX9" fmla="*/ 6814889 w 6945383"/>
              <a:gd name="connsiteY9" fmla="*/ 4777194 h 5160581"/>
              <a:gd name="connsiteX10" fmla="*/ 6152737 w 6945383"/>
              <a:gd name="connsiteY10" fmla="*/ 1466435 h 5160581"/>
              <a:gd name="connsiteX11" fmla="*/ 4387000 w 6945383"/>
              <a:gd name="connsiteY11" fmla="*/ 110600 h 5160581"/>
              <a:gd name="connsiteX12" fmla="*/ 666337 w 6945383"/>
              <a:gd name="connsiteY12" fmla="*/ 142132 h 5160581"/>
              <a:gd name="connsiteX0" fmla="*/ 650571 w 6945383"/>
              <a:gd name="connsiteY0" fmla="*/ 172924 h 5144077"/>
              <a:gd name="connsiteX1" fmla="*/ 4186 w 6945383"/>
              <a:gd name="connsiteY1" fmla="*/ 630124 h 5144077"/>
              <a:gd name="connsiteX2" fmla="*/ 177607 w 6945383"/>
              <a:gd name="connsiteY2" fmla="*/ 1244980 h 5144077"/>
              <a:gd name="connsiteX3" fmla="*/ 1076241 w 6945383"/>
              <a:gd name="connsiteY3" fmla="*/ 1213448 h 5144077"/>
              <a:gd name="connsiteX4" fmla="*/ 2321717 w 6945383"/>
              <a:gd name="connsiteY4" fmla="*/ 1355338 h 5144077"/>
              <a:gd name="connsiteX5" fmla="*/ 2479372 w 6945383"/>
              <a:gd name="connsiteY5" fmla="*/ 2616579 h 5144077"/>
              <a:gd name="connsiteX6" fmla="*/ 2510902 w 6945383"/>
              <a:gd name="connsiteY6" fmla="*/ 3767462 h 5144077"/>
              <a:gd name="connsiteX7" fmla="*/ 2510903 w 6945383"/>
              <a:gd name="connsiteY7" fmla="*/ 4776455 h 5144077"/>
              <a:gd name="connsiteX8" fmla="*/ 3661786 w 6945383"/>
              <a:gd name="connsiteY8" fmla="*/ 5076000 h 5144077"/>
              <a:gd name="connsiteX9" fmla="*/ 6814889 w 6945383"/>
              <a:gd name="connsiteY9" fmla="*/ 4760690 h 5144077"/>
              <a:gd name="connsiteX10" fmla="*/ 6152737 w 6945383"/>
              <a:gd name="connsiteY10" fmla="*/ 1449931 h 5144077"/>
              <a:gd name="connsiteX11" fmla="*/ 4387000 w 6945383"/>
              <a:gd name="connsiteY11" fmla="*/ 94096 h 5144077"/>
              <a:gd name="connsiteX12" fmla="*/ 650571 w 6945383"/>
              <a:gd name="connsiteY12" fmla="*/ 172924 h 5144077"/>
              <a:gd name="connsiteX0" fmla="*/ 650571 w 6945383"/>
              <a:gd name="connsiteY0" fmla="*/ 92598 h 5063751"/>
              <a:gd name="connsiteX1" fmla="*/ 4186 w 6945383"/>
              <a:gd name="connsiteY1" fmla="*/ 549798 h 5063751"/>
              <a:gd name="connsiteX2" fmla="*/ 177607 w 6945383"/>
              <a:gd name="connsiteY2" fmla="*/ 1164654 h 5063751"/>
              <a:gd name="connsiteX3" fmla="*/ 1076241 w 6945383"/>
              <a:gd name="connsiteY3" fmla="*/ 1133122 h 5063751"/>
              <a:gd name="connsiteX4" fmla="*/ 2321717 w 6945383"/>
              <a:gd name="connsiteY4" fmla="*/ 1275012 h 5063751"/>
              <a:gd name="connsiteX5" fmla="*/ 2479372 w 6945383"/>
              <a:gd name="connsiteY5" fmla="*/ 2536253 h 5063751"/>
              <a:gd name="connsiteX6" fmla="*/ 2510902 w 6945383"/>
              <a:gd name="connsiteY6" fmla="*/ 3687136 h 5063751"/>
              <a:gd name="connsiteX7" fmla="*/ 2510903 w 6945383"/>
              <a:gd name="connsiteY7" fmla="*/ 4696129 h 5063751"/>
              <a:gd name="connsiteX8" fmla="*/ 3661786 w 6945383"/>
              <a:gd name="connsiteY8" fmla="*/ 4995674 h 5063751"/>
              <a:gd name="connsiteX9" fmla="*/ 6814889 w 6945383"/>
              <a:gd name="connsiteY9" fmla="*/ 4680364 h 5063751"/>
              <a:gd name="connsiteX10" fmla="*/ 6152737 w 6945383"/>
              <a:gd name="connsiteY10" fmla="*/ 1369605 h 5063751"/>
              <a:gd name="connsiteX11" fmla="*/ 4371234 w 6945383"/>
              <a:gd name="connsiteY11" fmla="*/ 124129 h 5063751"/>
              <a:gd name="connsiteX12" fmla="*/ 650571 w 6945383"/>
              <a:gd name="connsiteY12" fmla="*/ 92598 h 5063751"/>
              <a:gd name="connsiteX0" fmla="*/ 650571 w 6945383"/>
              <a:gd name="connsiteY0" fmla="*/ 76790 h 5047943"/>
              <a:gd name="connsiteX1" fmla="*/ 4186 w 6945383"/>
              <a:gd name="connsiteY1" fmla="*/ 533990 h 5047943"/>
              <a:gd name="connsiteX2" fmla="*/ 177607 w 6945383"/>
              <a:gd name="connsiteY2" fmla="*/ 1148846 h 5047943"/>
              <a:gd name="connsiteX3" fmla="*/ 1076241 w 6945383"/>
              <a:gd name="connsiteY3" fmla="*/ 1117314 h 5047943"/>
              <a:gd name="connsiteX4" fmla="*/ 2321717 w 6945383"/>
              <a:gd name="connsiteY4" fmla="*/ 1259204 h 5047943"/>
              <a:gd name="connsiteX5" fmla="*/ 2479372 w 6945383"/>
              <a:gd name="connsiteY5" fmla="*/ 2520445 h 5047943"/>
              <a:gd name="connsiteX6" fmla="*/ 2510902 w 6945383"/>
              <a:gd name="connsiteY6" fmla="*/ 3671328 h 5047943"/>
              <a:gd name="connsiteX7" fmla="*/ 2510903 w 6945383"/>
              <a:gd name="connsiteY7" fmla="*/ 4680321 h 5047943"/>
              <a:gd name="connsiteX8" fmla="*/ 3661786 w 6945383"/>
              <a:gd name="connsiteY8" fmla="*/ 4979866 h 5047943"/>
              <a:gd name="connsiteX9" fmla="*/ 6814889 w 6945383"/>
              <a:gd name="connsiteY9" fmla="*/ 4664556 h 5047943"/>
              <a:gd name="connsiteX10" fmla="*/ 6152737 w 6945383"/>
              <a:gd name="connsiteY10" fmla="*/ 1353797 h 5047943"/>
              <a:gd name="connsiteX11" fmla="*/ 4371234 w 6945383"/>
              <a:gd name="connsiteY11" fmla="*/ 108321 h 5047943"/>
              <a:gd name="connsiteX12" fmla="*/ 2700088 w 6945383"/>
              <a:gd name="connsiteY12" fmla="*/ 61025 h 5047943"/>
              <a:gd name="connsiteX13" fmla="*/ 650571 w 6945383"/>
              <a:gd name="connsiteY13" fmla="*/ 76790 h 50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5383" h="5047943">
                <a:moveTo>
                  <a:pt x="650571" y="76790"/>
                </a:moveTo>
                <a:cubicBezTo>
                  <a:pt x="201254" y="155617"/>
                  <a:pt x="17324" y="376335"/>
                  <a:pt x="4186" y="533990"/>
                </a:cubicBezTo>
                <a:cubicBezTo>
                  <a:pt x="-8952" y="691645"/>
                  <a:pt x="-1069" y="1051625"/>
                  <a:pt x="177607" y="1148846"/>
                </a:cubicBezTo>
                <a:cubicBezTo>
                  <a:pt x="356283" y="1246067"/>
                  <a:pt x="718889" y="1098921"/>
                  <a:pt x="1076241" y="1117314"/>
                </a:cubicBezTo>
                <a:cubicBezTo>
                  <a:pt x="1433593" y="1135707"/>
                  <a:pt x="2087862" y="1025349"/>
                  <a:pt x="2321717" y="1259204"/>
                </a:cubicBezTo>
                <a:cubicBezTo>
                  <a:pt x="2555572" y="1493059"/>
                  <a:pt x="2447841" y="2118424"/>
                  <a:pt x="2479372" y="2520445"/>
                </a:cubicBezTo>
                <a:cubicBezTo>
                  <a:pt x="2510903" y="2922466"/>
                  <a:pt x="2505647" y="3311349"/>
                  <a:pt x="2510902" y="3671328"/>
                </a:cubicBezTo>
                <a:cubicBezTo>
                  <a:pt x="2516157" y="4031307"/>
                  <a:pt x="2319089" y="4462231"/>
                  <a:pt x="2510903" y="4680321"/>
                </a:cubicBezTo>
                <a:cubicBezTo>
                  <a:pt x="2702717" y="4898411"/>
                  <a:pt x="2944455" y="4982494"/>
                  <a:pt x="3661786" y="4979866"/>
                </a:cubicBezTo>
                <a:cubicBezTo>
                  <a:pt x="4379117" y="4977239"/>
                  <a:pt x="6399731" y="5268901"/>
                  <a:pt x="6814889" y="4664556"/>
                </a:cubicBezTo>
                <a:cubicBezTo>
                  <a:pt x="7230047" y="4060211"/>
                  <a:pt x="6557385" y="2131563"/>
                  <a:pt x="6152737" y="1353797"/>
                </a:cubicBezTo>
                <a:cubicBezTo>
                  <a:pt x="5748089" y="576031"/>
                  <a:pt x="4946675" y="323783"/>
                  <a:pt x="4371234" y="108321"/>
                </a:cubicBezTo>
                <a:cubicBezTo>
                  <a:pt x="3795793" y="-107141"/>
                  <a:pt x="3320198" y="66280"/>
                  <a:pt x="2700088" y="61025"/>
                </a:cubicBezTo>
                <a:cubicBezTo>
                  <a:pt x="2079978" y="55770"/>
                  <a:pt x="1099888" y="-2037"/>
                  <a:pt x="650571" y="76790"/>
                </a:cubicBezTo>
                <a:close/>
              </a:path>
            </a:pathLst>
          </a:custGeom>
          <a:solidFill>
            <a:schemeClr val="accent3">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9092" y="1887494"/>
            <a:ext cx="7676345" cy="4690675"/>
          </a:xfrm>
          <a:custGeom>
            <a:avLst/>
            <a:gdLst>
              <a:gd name="connsiteX0" fmla="*/ 145971 w 7911192"/>
              <a:gd name="connsiteY0" fmla="*/ 334794 h 4801325"/>
              <a:gd name="connsiteX1" fmla="*/ 2447737 w 7911192"/>
              <a:gd name="connsiteY1" fmla="*/ 3719 h 4801325"/>
              <a:gd name="connsiteX2" fmla="*/ 5049047 w 7911192"/>
              <a:gd name="connsiteY2" fmla="*/ 271732 h 4801325"/>
              <a:gd name="connsiteX3" fmla="*/ 5143640 w 7911192"/>
              <a:gd name="connsiteY3" fmla="*/ 1722160 h 4801325"/>
              <a:gd name="connsiteX4" fmla="*/ 5648137 w 7911192"/>
              <a:gd name="connsiteY4" fmla="*/ 1343788 h 4801325"/>
              <a:gd name="connsiteX5" fmla="*/ 7476937 w 7911192"/>
              <a:gd name="connsiteY5" fmla="*/ 1312257 h 4801325"/>
              <a:gd name="connsiteX6" fmla="*/ 7776481 w 7911192"/>
              <a:gd name="connsiteY6" fmla="*/ 2746919 h 4801325"/>
              <a:gd name="connsiteX7" fmla="*/ 7271985 w 7911192"/>
              <a:gd name="connsiteY7" fmla="*/ 4654546 h 4801325"/>
              <a:gd name="connsiteX8" fmla="*/ 1391447 w 7911192"/>
              <a:gd name="connsiteY8" fmla="*/ 4623015 h 4801325"/>
              <a:gd name="connsiteX9" fmla="*/ 177502 w 7911192"/>
              <a:gd name="connsiteY9" fmla="*/ 4228877 h 4801325"/>
              <a:gd name="connsiteX10" fmla="*/ 224799 w 7911192"/>
              <a:gd name="connsiteY10" fmla="*/ 1690629 h 4801325"/>
              <a:gd name="connsiteX11" fmla="*/ 145971 w 7911192"/>
              <a:gd name="connsiteY11" fmla="*/ 334794 h 4801325"/>
              <a:gd name="connsiteX0" fmla="*/ 145971 w 7909309"/>
              <a:gd name="connsiteY0" fmla="*/ 334794 h 4801325"/>
              <a:gd name="connsiteX1" fmla="*/ 2447737 w 7909309"/>
              <a:gd name="connsiteY1" fmla="*/ 3719 h 4801325"/>
              <a:gd name="connsiteX2" fmla="*/ 5049047 w 7909309"/>
              <a:gd name="connsiteY2" fmla="*/ 271732 h 4801325"/>
              <a:gd name="connsiteX3" fmla="*/ 5143640 w 7909309"/>
              <a:gd name="connsiteY3" fmla="*/ 1722160 h 4801325"/>
              <a:gd name="connsiteX4" fmla="*/ 5648137 w 7909309"/>
              <a:gd name="connsiteY4" fmla="*/ 1343788 h 4801325"/>
              <a:gd name="connsiteX5" fmla="*/ 7508468 w 7909309"/>
              <a:gd name="connsiteY5" fmla="*/ 1454147 h 4801325"/>
              <a:gd name="connsiteX6" fmla="*/ 7776481 w 7909309"/>
              <a:gd name="connsiteY6" fmla="*/ 2746919 h 4801325"/>
              <a:gd name="connsiteX7" fmla="*/ 7271985 w 7909309"/>
              <a:gd name="connsiteY7" fmla="*/ 4654546 h 4801325"/>
              <a:gd name="connsiteX8" fmla="*/ 1391447 w 7909309"/>
              <a:gd name="connsiteY8" fmla="*/ 4623015 h 4801325"/>
              <a:gd name="connsiteX9" fmla="*/ 177502 w 7909309"/>
              <a:gd name="connsiteY9" fmla="*/ 4228877 h 4801325"/>
              <a:gd name="connsiteX10" fmla="*/ 224799 w 7909309"/>
              <a:gd name="connsiteY10" fmla="*/ 1690629 h 4801325"/>
              <a:gd name="connsiteX11" fmla="*/ 145971 w 7909309"/>
              <a:gd name="connsiteY11" fmla="*/ 334794 h 4801325"/>
              <a:gd name="connsiteX0" fmla="*/ 145971 w 7909309"/>
              <a:gd name="connsiteY0" fmla="*/ 334794 h 4801325"/>
              <a:gd name="connsiteX1" fmla="*/ 2447737 w 7909309"/>
              <a:gd name="connsiteY1" fmla="*/ 3719 h 4801325"/>
              <a:gd name="connsiteX2" fmla="*/ 5049047 w 7909309"/>
              <a:gd name="connsiteY2" fmla="*/ 271732 h 4801325"/>
              <a:gd name="connsiteX3" fmla="*/ 5143640 w 7909309"/>
              <a:gd name="connsiteY3" fmla="*/ 1722160 h 4801325"/>
              <a:gd name="connsiteX4" fmla="*/ 5853089 w 7909309"/>
              <a:gd name="connsiteY4" fmla="*/ 1391084 h 4801325"/>
              <a:gd name="connsiteX5" fmla="*/ 7508468 w 7909309"/>
              <a:gd name="connsiteY5" fmla="*/ 1454147 h 4801325"/>
              <a:gd name="connsiteX6" fmla="*/ 7776481 w 7909309"/>
              <a:gd name="connsiteY6" fmla="*/ 2746919 h 4801325"/>
              <a:gd name="connsiteX7" fmla="*/ 7271985 w 7909309"/>
              <a:gd name="connsiteY7" fmla="*/ 4654546 h 4801325"/>
              <a:gd name="connsiteX8" fmla="*/ 1391447 w 7909309"/>
              <a:gd name="connsiteY8" fmla="*/ 4623015 h 4801325"/>
              <a:gd name="connsiteX9" fmla="*/ 177502 w 7909309"/>
              <a:gd name="connsiteY9" fmla="*/ 4228877 h 4801325"/>
              <a:gd name="connsiteX10" fmla="*/ 224799 w 7909309"/>
              <a:gd name="connsiteY10" fmla="*/ 1690629 h 4801325"/>
              <a:gd name="connsiteX11" fmla="*/ 145971 w 7909309"/>
              <a:gd name="connsiteY11" fmla="*/ 334794 h 4801325"/>
              <a:gd name="connsiteX0" fmla="*/ 384864 w 7817126"/>
              <a:gd name="connsiteY0" fmla="*/ 148702 h 4899012"/>
              <a:gd name="connsiteX1" fmla="*/ 2355554 w 7817126"/>
              <a:gd name="connsiteY1" fmla="*/ 101406 h 4899012"/>
              <a:gd name="connsiteX2" fmla="*/ 4956864 w 7817126"/>
              <a:gd name="connsiteY2" fmla="*/ 369419 h 4899012"/>
              <a:gd name="connsiteX3" fmla="*/ 5051457 w 7817126"/>
              <a:gd name="connsiteY3" fmla="*/ 1819847 h 4899012"/>
              <a:gd name="connsiteX4" fmla="*/ 5760906 w 7817126"/>
              <a:gd name="connsiteY4" fmla="*/ 1488771 h 4899012"/>
              <a:gd name="connsiteX5" fmla="*/ 7416285 w 7817126"/>
              <a:gd name="connsiteY5" fmla="*/ 1551834 h 4899012"/>
              <a:gd name="connsiteX6" fmla="*/ 7684298 w 7817126"/>
              <a:gd name="connsiteY6" fmla="*/ 2844606 h 4899012"/>
              <a:gd name="connsiteX7" fmla="*/ 7179802 w 7817126"/>
              <a:gd name="connsiteY7" fmla="*/ 4752233 h 4899012"/>
              <a:gd name="connsiteX8" fmla="*/ 1299264 w 7817126"/>
              <a:gd name="connsiteY8" fmla="*/ 4720702 h 4899012"/>
              <a:gd name="connsiteX9" fmla="*/ 85319 w 7817126"/>
              <a:gd name="connsiteY9" fmla="*/ 4326564 h 4899012"/>
              <a:gd name="connsiteX10" fmla="*/ 132616 w 7817126"/>
              <a:gd name="connsiteY10" fmla="*/ 1788316 h 4899012"/>
              <a:gd name="connsiteX11" fmla="*/ 384864 w 7817126"/>
              <a:gd name="connsiteY11" fmla="*/ 148702 h 4899012"/>
              <a:gd name="connsiteX0" fmla="*/ 390466 w 7822728"/>
              <a:gd name="connsiteY0" fmla="*/ 148702 h 4899012"/>
              <a:gd name="connsiteX1" fmla="*/ 2361156 w 7822728"/>
              <a:gd name="connsiteY1" fmla="*/ 101406 h 4899012"/>
              <a:gd name="connsiteX2" fmla="*/ 4962466 w 7822728"/>
              <a:gd name="connsiteY2" fmla="*/ 369419 h 4899012"/>
              <a:gd name="connsiteX3" fmla="*/ 5057059 w 7822728"/>
              <a:gd name="connsiteY3" fmla="*/ 1819847 h 4899012"/>
              <a:gd name="connsiteX4" fmla="*/ 5766508 w 7822728"/>
              <a:gd name="connsiteY4" fmla="*/ 1488771 h 4899012"/>
              <a:gd name="connsiteX5" fmla="*/ 7421887 w 7822728"/>
              <a:gd name="connsiteY5" fmla="*/ 1551834 h 4899012"/>
              <a:gd name="connsiteX6" fmla="*/ 7689900 w 7822728"/>
              <a:gd name="connsiteY6" fmla="*/ 2844606 h 4899012"/>
              <a:gd name="connsiteX7" fmla="*/ 7185404 w 7822728"/>
              <a:gd name="connsiteY7" fmla="*/ 4752233 h 4899012"/>
              <a:gd name="connsiteX8" fmla="*/ 1304866 w 7822728"/>
              <a:gd name="connsiteY8" fmla="*/ 4720702 h 4899012"/>
              <a:gd name="connsiteX9" fmla="*/ 90921 w 7822728"/>
              <a:gd name="connsiteY9" fmla="*/ 4326564 h 4899012"/>
              <a:gd name="connsiteX10" fmla="*/ 122452 w 7822728"/>
              <a:gd name="connsiteY10" fmla="*/ 3632881 h 4899012"/>
              <a:gd name="connsiteX11" fmla="*/ 138218 w 7822728"/>
              <a:gd name="connsiteY11" fmla="*/ 1788316 h 4899012"/>
              <a:gd name="connsiteX12" fmla="*/ 390466 w 7822728"/>
              <a:gd name="connsiteY12" fmla="*/ 148702 h 4899012"/>
              <a:gd name="connsiteX0" fmla="*/ 297621 w 7729883"/>
              <a:gd name="connsiteY0" fmla="*/ 148702 h 4897771"/>
              <a:gd name="connsiteX1" fmla="*/ 2268311 w 7729883"/>
              <a:gd name="connsiteY1" fmla="*/ 101406 h 4897771"/>
              <a:gd name="connsiteX2" fmla="*/ 4869621 w 7729883"/>
              <a:gd name="connsiteY2" fmla="*/ 369419 h 4897771"/>
              <a:gd name="connsiteX3" fmla="*/ 4964214 w 7729883"/>
              <a:gd name="connsiteY3" fmla="*/ 1819847 h 4897771"/>
              <a:gd name="connsiteX4" fmla="*/ 5673663 w 7729883"/>
              <a:gd name="connsiteY4" fmla="*/ 1488771 h 4897771"/>
              <a:gd name="connsiteX5" fmla="*/ 7329042 w 7729883"/>
              <a:gd name="connsiteY5" fmla="*/ 1551834 h 4897771"/>
              <a:gd name="connsiteX6" fmla="*/ 7597055 w 7729883"/>
              <a:gd name="connsiteY6" fmla="*/ 2844606 h 4897771"/>
              <a:gd name="connsiteX7" fmla="*/ 7092559 w 7729883"/>
              <a:gd name="connsiteY7" fmla="*/ 4752233 h 4897771"/>
              <a:gd name="connsiteX8" fmla="*/ 1212021 w 7729883"/>
              <a:gd name="connsiteY8" fmla="*/ 4720702 h 4897771"/>
              <a:gd name="connsiteX9" fmla="*/ 139966 w 7729883"/>
              <a:gd name="connsiteY9" fmla="*/ 4358095 h 4897771"/>
              <a:gd name="connsiteX10" fmla="*/ 29607 w 7729883"/>
              <a:gd name="connsiteY10" fmla="*/ 3632881 h 4897771"/>
              <a:gd name="connsiteX11" fmla="*/ 45373 w 7729883"/>
              <a:gd name="connsiteY11" fmla="*/ 1788316 h 4897771"/>
              <a:gd name="connsiteX12" fmla="*/ 297621 w 7729883"/>
              <a:gd name="connsiteY12" fmla="*/ 148702 h 4897771"/>
              <a:gd name="connsiteX0" fmla="*/ 197844 w 7756230"/>
              <a:gd name="connsiteY0" fmla="*/ 159010 h 4876548"/>
              <a:gd name="connsiteX1" fmla="*/ 2294658 w 7756230"/>
              <a:gd name="connsiteY1" fmla="*/ 80183 h 4876548"/>
              <a:gd name="connsiteX2" fmla="*/ 4895968 w 7756230"/>
              <a:gd name="connsiteY2" fmla="*/ 348196 h 4876548"/>
              <a:gd name="connsiteX3" fmla="*/ 4990561 w 7756230"/>
              <a:gd name="connsiteY3" fmla="*/ 1798624 h 4876548"/>
              <a:gd name="connsiteX4" fmla="*/ 5700010 w 7756230"/>
              <a:gd name="connsiteY4" fmla="*/ 1467548 h 4876548"/>
              <a:gd name="connsiteX5" fmla="*/ 7355389 w 7756230"/>
              <a:gd name="connsiteY5" fmla="*/ 1530611 h 4876548"/>
              <a:gd name="connsiteX6" fmla="*/ 7623402 w 7756230"/>
              <a:gd name="connsiteY6" fmla="*/ 2823383 h 4876548"/>
              <a:gd name="connsiteX7" fmla="*/ 7118906 w 7756230"/>
              <a:gd name="connsiteY7" fmla="*/ 4731010 h 4876548"/>
              <a:gd name="connsiteX8" fmla="*/ 1238368 w 7756230"/>
              <a:gd name="connsiteY8" fmla="*/ 4699479 h 4876548"/>
              <a:gd name="connsiteX9" fmla="*/ 166313 w 7756230"/>
              <a:gd name="connsiteY9" fmla="*/ 4336872 h 4876548"/>
              <a:gd name="connsiteX10" fmla="*/ 55954 w 7756230"/>
              <a:gd name="connsiteY10" fmla="*/ 3611658 h 4876548"/>
              <a:gd name="connsiteX11" fmla="*/ 71720 w 7756230"/>
              <a:gd name="connsiteY11" fmla="*/ 1767093 h 4876548"/>
              <a:gd name="connsiteX12" fmla="*/ 197844 w 7756230"/>
              <a:gd name="connsiteY12" fmla="*/ 159010 h 4876548"/>
              <a:gd name="connsiteX0" fmla="*/ 205049 w 7763435"/>
              <a:gd name="connsiteY0" fmla="*/ 159010 h 4876548"/>
              <a:gd name="connsiteX1" fmla="*/ 2301863 w 7763435"/>
              <a:gd name="connsiteY1" fmla="*/ 80183 h 4876548"/>
              <a:gd name="connsiteX2" fmla="*/ 4903173 w 7763435"/>
              <a:gd name="connsiteY2" fmla="*/ 348196 h 4876548"/>
              <a:gd name="connsiteX3" fmla="*/ 4997766 w 7763435"/>
              <a:gd name="connsiteY3" fmla="*/ 1798624 h 4876548"/>
              <a:gd name="connsiteX4" fmla="*/ 5707215 w 7763435"/>
              <a:gd name="connsiteY4" fmla="*/ 1467548 h 4876548"/>
              <a:gd name="connsiteX5" fmla="*/ 7362594 w 7763435"/>
              <a:gd name="connsiteY5" fmla="*/ 1530611 h 4876548"/>
              <a:gd name="connsiteX6" fmla="*/ 7630607 w 7763435"/>
              <a:gd name="connsiteY6" fmla="*/ 2823383 h 4876548"/>
              <a:gd name="connsiteX7" fmla="*/ 7126111 w 7763435"/>
              <a:gd name="connsiteY7" fmla="*/ 4731010 h 4876548"/>
              <a:gd name="connsiteX8" fmla="*/ 1245573 w 7763435"/>
              <a:gd name="connsiteY8" fmla="*/ 4699479 h 4876548"/>
              <a:gd name="connsiteX9" fmla="*/ 173518 w 7763435"/>
              <a:gd name="connsiteY9" fmla="*/ 4336872 h 4876548"/>
              <a:gd name="connsiteX10" fmla="*/ 63159 w 7763435"/>
              <a:gd name="connsiteY10" fmla="*/ 3611658 h 4876548"/>
              <a:gd name="connsiteX11" fmla="*/ 63160 w 7763435"/>
              <a:gd name="connsiteY11" fmla="*/ 1767093 h 4876548"/>
              <a:gd name="connsiteX12" fmla="*/ 205049 w 7763435"/>
              <a:gd name="connsiteY12" fmla="*/ 159010 h 4876548"/>
              <a:gd name="connsiteX0" fmla="*/ 205049 w 7763435"/>
              <a:gd name="connsiteY0" fmla="*/ 159010 h 4898727"/>
              <a:gd name="connsiteX1" fmla="*/ 2301863 w 7763435"/>
              <a:gd name="connsiteY1" fmla="*/ 80183 h 4898727"/>
              <a:gd name="connsiteX2" fmla="*/ 4903173 w 7763435"/>
              <a:gd name="connsiteY2" fmla="*/ 348196 h 4898727"/>
              <a:gd name="connsiteX3" fmla="*/ 4997766 w 7763435"/>
              <a:gd name="connsiteY3" fmla="*/ 1798624 h 4898727"/>
              <a:gd name="connsiteX4" fmla="*/ 5707215 w 7763435"/>
              <a:gd name="connsiteY4" fmla="*/ 1467548 h 4898727"/>
              <a:gd name="connsiteX5" fmla="*/ 7362594 w 7763435"/>
              <a:gd name="connsiteY5" fmla="*/ 1530611 h 4898727"/>
              <a:gd name="connsiteX6" fmla="*/ 7630607 w 7763435"/>
              <a:gd name="connsiteY6" fmla="*/ 2823383 h 4898727"/>
              <a:gd name="connsiteX7" fmla="*/ 7126111 w 7763435"/>
              <a:gd name="connsiteY7" fmla="*/ 4731010 h 4898727"/>
              <a:gd name="connsiteX8" fmla="*/ 1245573 w 7763435"/>
              <a:gd name="connsiteY8" fmla="*/ 4699479 h 4898727"/>
              <a:gd name="connsiteX9" fmla="*/ 141987 w 7763435"/>
              <a:gd name="connsiteY9" fmla="*/ 4841368 h 4898727"/>
              <a:gd name="connsiteX10" fmla="*/ 63159 w 7763435"/>
              <a:gd name="connsiteY10" fmla="*/ 3611658 h 4898727"/>
              <a:gd name="connsiteX11" fmla="*/ 63160 w 7763435"/>
              <a:gd name="connsiteY11" fmla="*/ 1767093 h 4898727"/>
              <a:gd name="connsiteX12" fmla="*/ 205049 w 7763435"/>
              <a:gd name="connsiteY12" fmla="*/ 159010 h 4898727"/>
              <a:gd name="connsiteX0" fmla="*/ 205049 w 7685438"/>
              <a:gd name="connsiteY0" fmla="*/ 159010 h 5021238"/>
              <a:gd name="connsiteX1" fmla="*/ 2301863 w 7685438"/>
              <a:gd name="connsiteY1" fmla="*/ 80183 h 5021238"/>
              <a:gd name="connsiteX2" fmla="*/ 4903173 w 7685438"/>
              <a:gd name="connsiteY2" fmla="*/ 348196 h 5021238"/>
              <a:gd name="connsiteX3" fmla="*/ 4997766 w 7685438"/>
              <a:gd name="connsiteY3" fmla="*/ 1798624 h 5021238"/>
              <a:gd name="connsiteX4" fmla="*/ 5707215 w 7685438"/>
              <a:gd name="connsiteY4" fmla="*/ 1467548 h 5021238"/>
              <a:gd name="connsiteX5" fmla="*/ 7362594 w 7685438"/>
              <a:gd name="connsiteY5" fmla="*/ 1530611 h 5021238"/>
              <a:gd name="connsiteX6" fmla="*/ 7630607 w 7685438"/>
              <a:gd name="connsiteY6" fmla="*/ 2823383 h 5021238"/>
              <a:gd name="connsiteX7" fmla="*/ 7126111 w 7685438"/>
              <a:gd name="connsiteY7" fmla="*/ 4731010 h 5021238"/>
              <a:gd name="connsiteX8" fmla="*/ 2506814 w 7685438"/>
              <a:gd name="connsiteY8" fmla="*/ 5014789 h 5021238"/>
              <a:gd name="connsiteX9" fmla="*/ 141987 w 7685438"/>
              <a:gd name="connsiteY9" fmla="*/ 4841368 h 5021238"/>
              <a:gd name="connsiteX10" fmla="*/ 63159 w 7685438"/>
              <a:gd name="connsiteY10" fmla="*/ 3611658 h 5021238"/>
              <a:gd name="connsiteX11" fmla="*/ 63160 w 7685438"/>
              <a:gd name="connsiteY11" fmla="*/ 1767093 h 5021238"/>
              <a:gd name="connsiteX12" fmla="*/ 205049 w 7685438"/>
              <a:gd name="connsiteY12" fmla="*/ 159010 h 5021238"/>
              <a:gd name="connsiteX0" fmla="*/ 210642 w 7675266"/>
              <a:gd name="connsiteY0" fmla="*/ 553315 h 4958343"/>
              <a:gd name="connsiteX1" fmla="*/ 2291691 w 7675266"/>
              <a:gd name="connsiteY1" fmla="*/ 17288 h 4958343"/>
              <a:gd name="connsiteX2" fmla="*/ 4893001 w 7675266"/>
              <a:gd name="connsiteY2" fmla="*/ 285301 h 4958343"/>
              <a:gd name="connsiteX3" fmla="*/ 4987594 w 7675266"/>
              <a:gd name="connsiteY3" fmla="*/ 1735729 h 4958343"/>
              <a:gd name="connsiteX4" fmla="*/ 5697043 w 7675266"/>
              <a:gd name="connsiteY4" fmla="*/ 1404653 h 4958343"/>
              <a:gd name="connsiteX5" fmla="*/ 7352422 w 7675266"/>
              <a:gd name="connsiteY5" fmla="*/ 1467716 h 4958343"/>
              <a:gd name="connsiteX6" fmla="*/ 7620435 w 7675266"/>
              <a:gd name="connsiteY6" fmla="*/ 2760488 h 4958343"/>
              <a:gd name="connsiteX7" fmla="*/ 7115939 w 7675266"/>
              <a:gd name="connsiteY7" fmla="*/ 4668115 h 4958343"/>
              <a:gd name="connsiteX8" fmla="*/ 2496642 w 7675266"/>
              <a:gd name="connsiteY8" fmla="*/ 4951894 h 4958343"/>
              <a:gd name="connsiteX9" fmla="*/ 131815 w 7675266"/>
              <a:gd name="connsiteY9" fmla="*/ 4778473 h 4958343"/>
              <a:gd name="connsiteX10" fmla="*/ 52987 w 7675266"/>
              <a:gd name="connsiteY10" fmla="*/ 3548763 h 4958343"/>
              <a:gd name="connsiteX11" fmla="*/ 52988 w 7675266"/>
              <a:gd name="connsiteY11" fmla="*/ 1704198 h 4958343"/>
              <a:gd name="connsiteX12" fmla="*/ 210642 w 7675266"/>
              <a:gd name="connsiteY12" fmla="*/ 553315 h 4958343"/>
              <a:gd name="connsiteX0" fmla="*/ 211721 w 7676345"/>
              <a:gd name="connsiteY0" fmla="*/ 369726 h 4774754"/>
              <a:gd name="connsiteX1" fmla="*/ 2308536 w 7676345"/>
              <a:gd name="connsiteY1" fmla="*/ 149009 h 4774754"/>
              <a:gd name="connsiteX2" fmla="*/ 4894080 w 7676345"/>
              <a:gd name="connsiteY2" fmla="*/ 101712 h 4774754"/>
              <a:gd name="connsiteX3" fmla="*/ 4988673 w 7676345"/>
              <a:gd name="connsiteY3" fmla="*/ 1552140 h 4774754"/>
              <a:gd name="connsiteX4" fmla="*/ 5698122 w 7676345"/>
              <a:gd name="connsiteY4" fmla="*/ 1221064 h 4774754"/>
              <a:gd name="connsiteX5" fmla="*/ 7353501 w 7676345"/>
              <a:gd name="connsiteY5" fmla="*/ 1284127 h 4774754"/>
              <a:gd name="connsiteX6" fmla="*/ 7621514 w 7676345"/>
              <a:gd name="connsiteY6" fmla="*/ 2576899 h 4774754"/>
              <a:gd name="connsiteX7" fmla="*/ 7117018 w 7676345"/>
              <a:gd name="connsiteY7" fmla="*/ 4484526 h 4774754"/>
              <a:gd name="connsiteX8" fmla="*/ 2497721 w 7676345"/>
              <a:gd name="connsiteY8" fmla="*/ 4768305 h 4774754"/>
              <a:gd name="connsiteX9" fmla="*/ 132894 w 7676345"/>
              <a:gd name="connsiteY9" fmla="*/ 4594884 h 4774754"/>
              <a:gd name="connsiteX10" fmla="*/ 54066 w 7676345"/>
              <a:gd name="connsiteY10" fmla="*/ 3365174 h 4774754"/>
              <a:gd name="connsiteX11" fmla="*/ 54067 w 7676345"/>
              <a:gd name="connsiteY11" fmla="*/ 1520609 h 4774754"/>
              <a:gd name="connsiteX12" fmla="*/ 211721 w 7676345"/>
              <a:gd name="connsiteY12" fmla="*/ 369726 h 4774754"/>
              <a:gd name="connsiteX0" fmla="*/ 211721 w 7676345"/>
              <a:gd name="connsiteY0" fmla="*/ 288931 h 4693959"/>
              <a:gd name="connsiteX1" fmla="*/ 2308536 w 7676345"/>
              <a:gd name="connsiteY1" fmla="*/ 68214 h 4693959"/>
              <a:gd name="connsiteX2" fmla="*/ 4862549 w 7676345"/>
              <a:gd name="connsiteY2" fmla="*/ 131275 h 4693959"/>
              <a:gd name="connsiteX3" fmla="*/ 4988673 w 7676345"/>
              <a:gd name="connsiteY3" fmla="*/ 1471345 h 4693959"/>
              <a:gd name="connsiteX4" fmla="*/ 5698122 w 7676345"/>
              <a:gd name="connsiteY4" fmla="*/ 1140269 h 4693959"/>
              <a:gd name="connsiteX5" fmla="*/ 7353501 w 7676345"/>
              <a:gd name="connsiteY5" fmla="*/ 1203332 h 4693959"/>
              <a:gd name="connsiteX6" fmla="*/ 7621514 w 7676345"/>
              <a:gd name="connsiteY6" fmla="*/ 2496104 h 4693959"/>
              <a:gd name="connsiteX7" fmla="*/ 7117018 w 7676345"/>
              <a:gd name="connsiteY7" fmla="*/ 4403731 h 4693959"/>
              <a:gd name="connsiteX8" fmla="*/ 2497721 w 7676345"/>
              <a:gd name="connsiteY8" fmla="*/ 4687510 h 4693959"/>
              <a:gd name="connsiteX9" fmla="*/ 132894 w 7676345"/>
              <a:gd name="connsiteY9" fmla="*/ 4514089 h 4693959"/>
              <a:gd name="connsiteX10" fmla="*/ 54066 w 7676345"/>
              <a:gd name="connsiteY10" fmla="*/ 3284379 h 4693959"/>
              <a:gd name="connsiteX11" fmla="*/ 54067 w 7676345"/>
              <a:gd name="connsiteY11" fmla="*/ 1439814 h 4693959"/>
              <a:gd name="connsiteX12" fmla="*/ 211721 w 7676345"/>
              <a:gd name="connsiteY12" fmla="*/ 288931 h 4693959"/>
              <a:gd name="connsiteX0" fmla="*/ 211721 w 7676345"/>
              <a:gd name="connsiteY0" fmla="*/ 222585 h 4690675"/>
              <a:gd name="connsiteX1" fmla="*/ 2308536 w 7676345"/>
              <a:gd name="connsiteY1" fmla="*/ 64930 h 4690675"/>
              <a:gd name="connsiteX2" fmla="*/ 4862549 w 7676345"/>
              <a:gd name="connsiteY2" fmla="*/ 127991 h 4690675"/>
              <a:gd name="connsiteX3" fmla="*/ 4988673 w 7676345"/>
              <a:gd name="connsiteY3" fmla="*/ 1468061 h 4690675"/>
              <a:gd name="connsiteX4" fmla="*/ 5698122 w 7676345"/>
              <a:gd name="connsiteY4" fmla="*/ 1136985 h 4690675"/>
              <a:gd name="connsiteX5" fmla="*/ 7353501 w 7676345"/>
              <a:gd name="connsiteY5" fmla="*/ 1200048 h 4690675"/>
              <a:gd name="connsiteX6" fmla="*/ 7621514 w 7676345"/>
              <a:gd name="connsiteY6" fmla="*/ 2492820 h 4690675"/>
              <a:gd name="connsiteX7" fmla="*/ 7117018 w 7676345"/>
              <a:gd name="connsiteY7" fmla="*/ 4400447 h 4690675"/>
              <a:gd name="connsiteX8" fmla="*/ 2497721 w 7676345"/>
              <a:gd name="connsiteY8" fmla="*/ 4684226 h 4690675"/>
              <a:gd name="connsiteX9" fmla="*/ 132894 w 7676345"/>
              <a:gd name="connsiteY9" fmla="*/ 4510805 h 4690675"/>
              <a:gd name="connsiteX10" fmla="*/ 54066 w 7676345"/>
              <a:gd name="connsiteY10" fmla="*/ 3281095 h 4690675"/>
              <a:gd name="connsiteX11" fmla="*/ 54067 w 7676345"/>
              <a:gd name="connsiteY11" fmla="*/ 1436530 h 4690675"/>
              <a:gd name="connsiteX12" fmla="*/ 211721 w 7676345"/>
              <a:gd name="connsiteY12" fmla="*/ 222585 h 46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6345" h="4690675">
                <a:moveTo>
                  <a:pt x="211721" y="222585"/>
                </a:moveTo>
                <a:cubicBezTo>
                  <a:pt x="587466" y="-6015"/>
                  <a:pt x="1533398" y="80696"/>
                  <a:pt x="2308536" y="64930"/>
                </a:cubicBezTo>
                <a:cubicBezTo>
                  <a:pt x="3083674" y="49164"/>
                  <a:pt x="4415860" y="-105864"/>
                  <a:pt x="4862549" y="127991"/>
                </a:cubicBezTo>
                <a:cubicBezTo>
                  <a:pt x="5309239" y="361846"/>
                  <a:pt x="4849411" y="1299895"/>
                  <a:pt x="4988673" y="1468061"/>
                </a:cubicBezTo>
                <a:cubicBezTo>
                  <a:pt x="5127935" y="1636227"/>
                  <a:pt x="5303984" y="1181654"/>
                  <a:pt x="5698122" y="1136985"/>
                </a:cubicBezTo>
                <a:cubicBezTo>
                  <a:pt x="6092260" y="1092316"/>
                  <a:pt x="7032936" y="974076"/>
                  <a:pt x="7353501" y="1200048"/>
                </a:cubicBezTo>
                <a:cubicBezTo>
                  <a:pt x="7674066" y="1426021"/>
                  <a:pt x="7660928" y="1959420"/>
                  <a:pt x="7621514" y="2492820"/>
                </a:cubicBezTo>
                <a:cubicBezTo>
                  <a:pt x="7582100" y="3026220"/>
                  <a:pt x="7970984" y="4035213"/>
                  <a:pt x="7117018" y="4400447"/>
                </a:cubicBezTo>
                <a:cubicBezTo>
                  <a:pt x="6263052" y="4765681"/>
                  <a:pt x="3661742" y="4665833"/>
                  <a:pt x="2497721" y="4684226"/>
                </a:cubicBezTo>
                <a:cubicBezTo>
                  <a:pt x="1333700" y="4702619"/>
                  <a:pt x="350984" y="4692109"/>
                  <a:pt x="132894" y="4510805"/>
                </a:cubicBezTo>
                <a:cubicBezTo>
                  <a:pt x="-85196" y="4329501"/>
                  <a:pt x="46183" y="3704136"/>
                  <a:pt x="54066" y="3281095"/>
                </a:cubicBezTo>
                <a:cubicBezTo>
                  <a:pt x="61949" y="2858054"/>
                  <a:pt x="27791" y="1946282"/>
                  <a:pt x="54067" y="1436530"/>
                </a:cubicBezTo>
                <a:cubicBezTo>
                  <a:pt x="80343" y="926778"/>
                  <a:pt x="-164024" y="451185"/>
                  <a:pt x="211721" y="222585"/>
                </a:cubicBezTo>
                <a:close/>
              </a:path>
            </a:pathLst>
          </a:custGeom>
          <a:solidFill>
            <a:schemeClr val="accent2">
              <a:lumMod val="40000"/>
              <a:lumOff val="60000"/>
              <a:alpha val="5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lstStyle/>
          <a:p>
            <a:pPr algn="ctr"/>
            <a:r>
              <a:rPr lang="fr-FR" sz="3200" dirty="0">
                <a:solidFill>
                  <a:srgbClr val="222222"/>
                </a:solidFill>
                <a:latin typeface="Showcard Gothic" panose="04020904020102020604" pitchFamily="82" charset="0"/>
              </a:rPr>
              <a:t>10 Phases dans une séance… </a:t>
            </a:r>
            <a:br>
              <a:rPr lang="fr-FR" sz="3200" dirty="0">
                <a:solidFill>
                  <a:srgbClr val="222222"/>
                </a:solidFill>
                <a:latin typeface="Showcard Gothic" panose="04020904020102020604" pitchFamily="82" charset="0"/>
              </a:rPr>
            </a:br>
            <a:r>
              <a:rPr lang="fr-FR" sz="3200" dirty="0">
                <a:solidFill>
                  <a:srgbClr val="222222"/>
                </a:solidFill>
                <a:latin typeface="Showcard Gothic" panose="04020904020102020604" pitchFamily="82" charset="0"/>
              </a:rPr>
              <a:t>2 étapes de 1h30</a:t>
            </a:r>
          </a:p>
        </p:txBody>
      </p:sp>
      <p:graphicFrame>
        <p:nvGraphicFramePr>
          <p:cNvPr id="4" name="Espace réservé du contenu 3"/>
          <p:cNvGraphicFramePr>
            <a:graphicFrameLocks noGrp="1"/>
          </p:cNvGraphicFramePr>
          <p:nvPr>
            <p:ph idx="1"/>
          </p:nvPr>
        </p:nvGraphicFramePr>
        <p:xfrm>
          <a:off x="3084328" y="1827445"/>
          <a:ext cx="6968360" cy="4335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6275" y="2261551"/>
            <a:ext cx="3458605" cy="4154984"/>
          </a:xfrm>
          <a:prstGeom prst="rect">
            <a:avLst/>
          </a:prstGeom>
        </p:spPr>
        <p:txBody>
          <a:bodyPr wrap="square">
            <a:spAutoFit/>
          </a:bodyPr>
          <a:lstStyle/>
          <a:p>
            <a:pPr marL="1588" lvl="1" indent="12700">
              <a:buFont typeface="+mj-lt"/>
              <a:buAutoNum type="arabicPeriod"/>
            </a:pPr>
            <a:r>
              <a:rPr lang="fr-FR" sz="2400" dirty="0">
                <a:solidFill>
                  <a:schemeClr val="accent1">
                    <a:lumMod val="75000"/>
                  </a:schemeClr>
                </a:solidFill>
              </a:rPr>
              <a:t> centrée sur une construction et une analyse de ses propres propositions, réflexions et compréhensions. Elle permet à travers la variation des formes de groupe et contenu une approche individuelle de </a:t>
            </a:r>
            <a:r>
              <a:rPr lang="fr-FR" sz="2400" b="1" i="1" dirty="0">
                <a:solidFill>
                  <a:srgbClr val="C00000"/>
                </a:solidFill>
                <a:effectLst>
                  <a:outerShdw blurRad="38100" dist="38100" dir="2700000" algn="tl">
                    <a:srgbClr val="000000">
                      <a:alpha val="43137"/>
                    </a:srgbClr>
                  </a:outerShdw>
                </a:effectLst>
              </a:rPr>
              <a:t>décentration proximale</a:t>
            </a:r>
            <a:r>
              <a:rPr lang="fr-FR" sz="2400" dirty="0"/>
              <a:t>.</a:t>
            </a:r>
            <a:endParaRPr lang="fr-FR" sz="3600" dirty="0">
              <a:solidFill>
                <a:schemeClr val="tx2">
                  <a:lumMod val="60000"/>
                  <a:lumOff val="40000"/>
                </a:schemeClr>
              </a:solidFill>
            </a:endParaRPr>
          </a:p>
        </p:txBody>
      </p:sp>
      <p:sp>
        <p:nvSpPr>
          <p:cNvPr id="7" name="Rectangle 6"/>
          <p:cNvSpPr/>
          <p:nvPr/>
        </p:nvSpPr>
        <p:spPr>
          <a:xfrm>
            <a:off x="7725164" y="3900513"/>
            <a:ext cx="4466836" cy="2677656"/>
          </a:xfrm>
          <a:prstGeom prst="rect">
            <a:avLst/>
          </a:prstGeom>
        </p:spPr>
        <p:txBody>
          <a:bodyPr wrap="square">
            <a:spAutoFit/>
          </a:bodyPr>
          <a:lstStyle/>
          <a:p>
            <a:pPr marL="6350" indent="-6350">
              <a:buFont typeface="+mj-lt"/>
              <a:buAutoNum type="arabicPeriod" startAt="2"/>
            </a:pPr>
            <a:r>
              <a:rPr lang="fr-FR" sz="2400" dirty="0"/>
              <a:t> collective, vise un processus de </a:t>
            </a:r>
            <a:r>
              <a:rPr lang="fr-FR" sz="2400" b="1" i="1" dirty="0">
                <a:solidFill>
                  <a:srgbClr val="C00000"/>
                </a:solidFill>
                <a:effectLst>
                  <a:outerShdw blurRad="38100" dist="38100" dir="2700000" algn="tl">
                    <a:srgbClr val="000000">
                      <a:alpha val="43137"/>
                    </a:srgbClr>
                  </a:outerShdw>
                </a:effectLst>
              </a:rPr>
              <a:t>décentration large</a:t>
            </a:r>
            <a:r>
              <a:rPr lang="fr-FR" sz="2400" b="1" dirty="0">
                <a:solidFill>
                  <a:srgbClr val="C00000"/>
                </a:solidFill>
                <a:effectLst>
                  <a:outerShdw blurRad="38100" dist="38100" dir="2700000" algn="tl">
                    <a:srgbClr val="000000">
                      <a:alpha val="43137"/>
                    </a:srgbClr>
                  </a:outerShdw>
                </a:effectLst>
              </a:rPr>
              <a:t>.</a:t>
            </a:r>
            <a:r>
              <a:rPr lang="fr-FR" sz="2400" dirty="0"/>
              <a:t> mode de fonctionnement inhabituel (</a:t>
            </a:r>
            <a:r>
              <a:rPr lang="fr-FR" sz="2400" dirty="0" err="1"/>
              <a:t>co</a:t>
            </a:r>
            <a:r>
              <a:rPr lang="fr-FR" sz="2400" dirty="0"/>
              <a:t>-construction, présentations de groupe, échanges), facilitée du fait qu’elle succède à la première étape.</a:t>
            </a:r>
          </a:p>
        </p:txBody>
      </p:sp>
      <p:sp>
        <p:nvSpPr>
          <p:cNvPr id="5" name="Espace réservé du pied de page 4"/>
          <p:cNvSpPr>
            <a:spLocks noGrp="1"/>
          </p:cNvSpPr>
          <p:nvPr>
            <p:ph type="ftr" sz="quarter" idx="11"/>
          </p:nvPr>
        </p:nvSpPr>
        <p:spPr>
          <a:xfrm>
            <a:off x="26275" y="0"/>
            <a:ext cx="6917210" cy="365125"/>
          </a:xfrm>
        </p:spPr>
        <p:txBody>
          <a:bodyPr/>
          <a:lstStyle/>
          <a:p>
            <a:r>
              <a:rPr lang="en-US" dirty="0"/>
              <a:t>vacher@univ-corse.fr</a:t>
            </a:r>
          </a:p>
        </p:txBody>
      </p:sp>
    </p:spTree>
    <p:extLst>
      <p:ext uri="{BB962C8B-B14F-4D97-AF65-F5344CB8AC3E}">
        <p14:creationId xmlns:p14="http://schemas.microsoft.com/office/powerpoint/2010/main" val="2322218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idx="1"/>
          </p:nvPr>
        </p:nvSpPr>
        <p:spPr>
          <a:xfrm>
            <a:off x="581192" y="930317"/>
            <a:ext cx="11029615" cy="58015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8100" indent="0">
              <a:buNone/>
            </a:pPr>
            <a:r>
              <a:rPr lang="fr-FR" sz="2400" b="1" dirty="0">
                <a:solidFill>
                  <a:srgbClr val="0070C0"/>
                </a:solidFill>
                <a:effectLst>
                  <a:outerShdw blurRad="38100" dist="38100" dir="2700000" algn="tl">
                    <a:srgbClr val="000000">
                      <a:alpha val="43137"/>
                    </a:srgbClr>
                  </a:outerShdw>
                </a:effectLst>
                <a:latin typeface="Sitka Small" panose="02000505000000020004" pitchFamily="2" charset="0"/>
                <a:ea typeface="Times New Roman" panose="02020603050405020304" pitchFamily="18" charset="0"/>
              </a:rPr>
              <a:t>« </a:t>
            </a:r>
            <a:r>
              <a:rPr lang="fr-FR" sz="2400" b="1" i="1" dirty="0">
                <a:solidFill>
                  <a:srgbClr val="0070C0"/>
                </a:solidFill>
                <a:effectLst>
                  <a:outerShdw blurRad="38100" dist="38100" dir="2700000" algn="tl">
                    <a:srgbClr val="000000">
                      <a:alpha val="43137"/>
                    </a:srgbClr>
                  </a:outerShdw>
                </a:effectLst>
                <a:latin typeface="Sitka Small" panose="02000505000000020004" pitchFamily="2" charset="0"/>
                <a:ea typeface="Times New Roman" panose="02020603050405020304" pitchFamily="18" charset="0"/>
              </a:rPr>
              <a:t>Le problème que j’ai, repose sur un constat, un élève de classe de 4</a:t>
            </a:r>
            <a:r>
              <a:rPr lang="fr-FR" sz="2400" b="1" i="1" baseline="30000" dirty="0">
                <a:solidFill>
                  <a:srgbClr val="0070C0"/>
                </a:solidFill>
                <a:effectLst>
                  <a:outerShdw blurRad="38100" dist="38100" dir="2700000" algn="tl">
                    <a:srgbClr val="000000">
                      <a:alpha val="43137"/>
                    </a:srgbClr>
                  </a:outerShdw>
                </a:effectLst>
                <a:latin typeface="Sitka Small" panose="02000505000000020004" pitchFamily="2" charset="0"/>
                <a:ea typeface="Times New Roman" panose="02020603050405020304" pitchFamily="18" charset="0"/>
              </a:rPr>
              <a:t>ème </a:t>
            </a:r>
            <a:r>
              <a:rPr lang="fr-FR" sz="2400" b="1" i="1" dirty="0">
                <a:solidFill>
                  <a:srgbClr val="0070C0"/>
                </a:solidFill>
                <a:effectLst>
                  <a:outerShdw blurRad="38100" dist="38100" dir="2700000" algn="tl">
                    <a:srgbClr val="000000">
                      <a:alpha val="43137"/>
                    </a:srgbClr>
                  </a:outerShdw>
                </a:effectLst>
                <a:latin typeface="Sitka Small" panose="02000505000000020004" pitchFamily="2" charset="0"/>
                <a:ea typeface="Times New Roman" panose="02020603050405020304" pitchFamily="18" charset="0"/>
              </a:rPr>
              <a:t> (13 ans) présente aux évaluations certificatives des résultats qui ne sont pas en cohérence avec le travail fourni en classe. En effet, lors des séquences de travail accompagnées réalisées en classe avec l’enseignant, l’élève fait preuve de concentration et de pugnacité traduisant une motivation. Les évaluations formatives produites en cours de séance permettent de faire l’hypothèse que ces efforts fournis sont à l’origine de sa réussite et de sa compréhension. Cependant lors des évaluations sommatives et certificatives hebdomadaires, ce même élève n’obtient que de très mauvais résultats. Il ne semble pas s’être préparé et donne même l’impression d’avoir oublié ce qu’il réussissait à faire avant en cours dans la semaine. Je lui demande régulièrement s’il travaille chez lui mais vraisemblablement non. Cet élève est considéré comme « pas travailleur » par mes autres collègues.</a:t>
            </a:r>
            <a:r>
              <a:rPr lang="fr-FR" sz="2400" b="1" dirty="0">
                <a:solidFill>
                  <a:srgbClr val="0070C0"/>
                </a:solidFill>
                <a:effectLst>
                  <a:outerShdw blurRad="38100" dist="38100" dir="2700000" algn="tl">
                    <a:srgbClr val="000000">
                      <a:alpha val="43137"/>
                    </a:srgbClr>
                  </a:outerShdw>
                </a:effectLst>
                <a:latin typeface="Sitka Small" panose="02000505000000020004" pitchFamily="2" charset="0"/>
                <a:ea typeface="Times New Roman" panose="02020603050405020304" pitchFamily="18" charset="0"/>
              </a:rPr>
              <a:t> »</a:t>
            </a:r>
            <a:endParaRPr lang="fr-FR" sz="2400" dirty="0">
              <a:solidFill>
                <a:srgbClr val="0070C0"/>
              </a:solidFill>
            </a:endParaRPr>
          </a:p>
        </p:txBody>
      </p:sp>
      <p:sp>
        <p:nvSpPr>
          <p:cNvPr id="6"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
        <p:nvSpPr>
          <p:cNvPr id="7" name="Titre 1"/>
          <p:cNvSpPr txBox="1">
            <a:spLocks/>
          </p:cNvSpPr>
          <p:nvPr/>
        </p:nvSpPr>
        <p:spPr>
          <a:xfrm>
            <a:off x="581191" y="91100"/>
            <a:ext cx="11029616" cy="611056"/>
          </a:xfrm>
          <a:prstGeom prst="rect">
            <a:avLst/>
          </a:prstGeom>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eaLnBrk="1" hangingPunct="1">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fr-FR" sz="3200" kern="0" dirty="0">
                <a:solidFill>
                  <a:srgbClr val="222222"/>
                </a:solidFill>
                <a:latin typeface="Showcard Gothic" panose="04020904020102020604" pitchFamily="82" charset="0"/>
              </a:rPr>
              <a:t>Un récit de départ</a:t>
            </a:r>
          </a:p>
        </p:txBody>
      </p:sp>
    </p:spTree>
    <p:extLst>
      <p:ext uri="{BB962C8B-B14F-4D97-AF65-F5344CB8AC3E}">
        <p14:creationId xmlns:p14="http://schemas.microsoft.com/office/powerpoint/2010/main" val="257165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1729">
            <a:off x="866312" y="754600"/>
            <a:ext cx="9373171" cy="1506240"/>
          </a:xfrm>
        </p:spPr>
        <p:txBody>
          <a:bodyPr/>
          <a:lstStyle/>
          <a:p>
            <a:pPr marL="101598" indent="0"/>
            <a:r>
              <a:rPr lang="fr-FR" sz="2400" dirty="0">
                <a:solidFill>
                  <a:srgbClr val="222222"/>
                </a:solidFill>
                <a:latin typeface="Goudy Stout" panose="0202090407030B020401" pitchFamily="18" charset="0"/>
              </a:rPr>
              <a:t>1</a:t>
            </a:r>
            <a:r>
              <a:rPr lang="fr-FR" sz="2400" baseline="30000" dirty="0">
                <a:solidFill>
                  <a:srgbClr val="222222"/>
                </a:solidFill>
                <a:latin typeface="Goudy Stout" panose="0202090407030B020401" pitchFamily="18" charset="0"/>
              </a:rPr>
              <a:t>er</a:t>
            </a:r>
            <a:r>
              <a:rPr lang="fr-FR" sz="2400" dirty="0">
                <a:solidFill>
                  <a:srgbClr val="222222"/>
                </a:solidFill>
                <a:latin typeface="Goudy Stout" panose="0202090407030B020401" pitchFamily="18" charset="0"/>
              </a:rPr>
              <a:t> zoom… </a:t>
            </a:r>
            <a:br>
              <a:rPr lang="fr-FR" sz="2400" dirty="0">
                <a:solidFill>
                  <a:srgbClr val="222222"/>
                </a:solidFill>
                <a:latin typeface="Goudy Stout" panose="0202090407030B020401" pitchFamily="18" charset="0"/>
              </a:rPr>
            </a:br>
            <a:r>
              <a:rPr lang="fr-FR" sz="2400" dirty="0">
                <a:solidFill>
                  <a:srgbClr val="C00000"/>
                </a:solidFill>
                <a:effectLst>
                  <a:outerShdw blurRad="38100" dist="38100" dir="2700000" algn="tl">
                    <a:srgbClr val="000000">
                      <a:alpha val="43137"/>
                    </a:srgbClr>
                  </a:outerShdw>
                </a:effectLst>
                <a:latin typeface="Goudy Stout" panose="0202090407030B020401" pitchFamily="18" charset="0"/>
              </a:rPr>
              <a:t>Provoquer des décalages </a:t>
            </a:r>
            <a:br>
              <a:rPr lang="fr-FR" sz="2400" dirty="0">
                <a:solidFill>
                  <a:srgbClr val="222222"/>
                </a:solidFill>
                <a:latin typeface="Goudy Stout" panose="0202090407030B020401" pitchFamily="18" charset="0"/>
              </a:rPr>
            </a:br>
            <a:r>
              <a:rPr lang="fr-FR" sz="2400" b="1" dirty="0">
                <a:solidFill>
                  <a:srgbClr val="0070C0"/>
                </a:solidFill>
                <a:effectLst>
                  <a:outerShdw blurRad="38100" dist="38100" dir="2700000" algn="tl">
                    <a:srgbClr val="000000">
                      <a:alpha val="43137"/>
                    </a:srgbClr>
                  </a:outerShdw>
                </a:effectLst>
                <a:latin typeface="Arial" panose="020B0604020202020204" pitchFamily="34" charset="0"/>
              </a:rPr>
              <a:t>(phases 2, 4, 5 et 5 bis)</a:t>
            </a:r>
            <a:endParaRPr lang="fr-FR" sz="2400" dirty="0"/>
          </a:p>
        </p:txBody>
      </p:sp>
      <p:sp>
        <p:nvSpPr>
          <p:cNvPr id="4" name="Espace réservé du texte 3"/>
          <p:cNvSpPr>
            <a:spLocks noGrp="1"/>
          </p:cNvSpPr>
          <p:nvPr>
            <p:ph type="body" idx="1"/>
          </p:nvPr>
        </p:nvSpPr>
        <p:spPr>
          <a:xfrm flipH="1">
            <a:off x="1104278" y="2112361"/>
            <a:ext cx="8339759" cy="393142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192"/>
              <a:gd name="connsiteY0" fmla="*/ 820 h 10000"/>
              <a:gd name="connsiteX1" fmla="*/ 10192 w 10192"/>
              <a:gd name="connsiteY1" fmla="*/ 0 h 10000"/>
              <a:gd name="connsiteX2" fmla="*/ 10192 w 10192"/>
              <a:gd name="connsiteY2" fmla="*/ 10000 h 10000"/>
              <a:gd name="connsiteX3" fmla="*/ 192 w 10192"/>
              <a:gd name="connsiteY3" fmla="*/ 10000 h 10000"/>
              <a:gd name="connsiteX4" fmla="*/ 0 w 10192"/>
              <a:gd name="connsiteY4" fmla="*/ 820 h 10000"/>
              <a:gd name="connsiteX0" fmla="*/ 0 w 10240"/>
              <a:gd name="connsiteY0" fmla="*/ 820 h 10512"/>
              <a:gd name="connsiteX1" fmla="*/ 10192 w 10240"/>
              <a:gd name="connsiteY1" fmla="*/ 0 h 10512"/>
              <a:gd name="connsiteX2" fmla="*/ 10240 w 10240"/>
              <a:gd name="connsiteY2" fmla="*/ 10512 h 10512"/>
              <a:gd name="connsiteX3" fmla="*/ 192 w 10240"/>
              <a:gd name="connsiteY3" fmla="*/ 10000 h 10512"/>
              <a:gd name="connsiteX4" fmla="*/ 0 w 10240"/>
              <a:gd name="connsiteY4" fmla="*/ 820 h 10512"/>
              <a:gd name="connsiteX0" fmla="*/ 0 w 10096"/>
              <a:gd name="connsiteY0" fmla="*/ 269 h 10512"/>
              <a:gd name="connsiteX1" fmla="*/ 10048 w 10096"/>
              <a:gd name="connsiteY1" fmla="*/ 0 h 10512"/>
              <a:gd name="connsiteX2" fmla="*/ 10096 w 10096"/>
              <a:gd name="connsiteY2" fmla="*/ 10512 h 10512"/>
              <a:gd name="connsiteX3" fmla="*/ 48 w 10096"/>
              <a:gd name="connsiteY3" fmla="*/ 10000 h 10512"/>
              <a:gd name="connsiteX4" fmla="*/ 0 w 10096"/>
              <a:gd name="connsiteY4" fmla="*/ 269 h 10512"/>
              <a:gd name="connsiteX0" fmla="*/ 0 w 10289"/>
              <a:gd name="connsiteY0" fmla="*/ 584 h 10827"/>
              <a:gd name="connsiteX1" fmla="*/ 10289 w 10289"/>
              <a:gd name="connsiteY1" fmla="*/ 0 h 10827"/>
              <a:gd name="connsiteX2" fmla="*/ 10096 w 10289"/>
              <a:gd name="connsiteY2" fmla="*/ 10827 h 10827"/>
              <a:gd name="connsiteX3" fmla="*/ 48 w 10289"/>
              <a:gd name="connsiteY3" fmla="*/ 10315 h 10827"/>
              <a:gd name="connsiteX4" fmla="*/ 0 w 10289"/>
              <a:gd name="connsiteY4" fmla="*/ 584 h 1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9" h="10827">
                <a:moveTo>
                  <a:pt x="0" y="584"/>
                </a:moveTo>
                <a:lnTo>
                  <a:pt x="10289" y="0"/>
                </a:lnTo>
                <a:cubicBezTo>
                  <a:pt x="10225" y="3609"/>
                  <a:pt x="10160" y="7218"/>
                  <a:pt x="10096" y="10827"/>
                </a:cubicBezTo>
                <a:lnTo>
                  <a:pt x="48" y="10315"/>
                </a:lnTo>
                <a:cubicBezTo>
                  <a:pt x="32" y="7071"/>
                  <a:pt x="16" y="3828"/>
                  <a:pt x="0" y="584"/>
                </a:cubicBezTo>
                <a:close/>
              </a:path>
            </a:pathLst>
          </a:custGeom>
          <a:ln/>
        </p:spPr>
        <p:style>
          <a:lnRef idx="1">
            <a:schemeClr val="accent5"/>
          </a:lnRef>
          <a:fillRef idx="2">
            <a:schemeClr val="accent5"/>
          </a:fillRef>
          <a:effectRef idx="1">
            <a:schemeClr val="accent5"/>
          </a:effectRef>
          <a:fontRef idx="minor">
            <a:schemeClr val="dk1"/>
          </a:fontRef>
        </p:style>
        <p:txBody>
          <a:bodyPr/>
          <a:lstStyle/>
          <a:p>
            <a:pPr marL="101598" indent="0">
              <a:buNone/>
            </a:pPr>
            <a:r>
              <a:rPr lang="fr-FR" sz="2600" b="1" dirty="0">
                <a:solidFill>
                  <a:srgbClr val="0070C0"/>
                </a:solidFill>
                <a:effectLst>
                  <a:outerShdw blurRad="38100" dist="38100" dir="2700000" algn="tl">
                    <a:srgbClr val="000000">
                      <a:alpha val="43137"/>
                    </a:srgbClr>
                  </a:outerShdw>
                </a:effectLst>
              </a:rPr>
              <a:t>Phase 2 : </a:t>
            </a:r>
            <a:r>
              <a:rPr lang="fr-FR" sz="2600" b="1" i="1" dirty="0">
                <a:solidFill>
                  <a:schemeClr val="accent1">
                    <a:lumMod val="50000"/>
                  </a:schemeClr>
                </a:solidFill>
                <a:effectLst>
                  <a:outerShdw blurRad="38100" dist="38100" dir="2700000" algn="tl">
                    <a:srgbClr val="000000">
                      <a:alpha val="43137"/>
                    </a:srgbClr>
                  </a:outerShdw>
                </a:effectLst>
              </a:rPr>
              <a:t>Je pense qu’il faut rencontrer les parents</a:t>
            </a:r>
          </a:p>
          <a:p>
            <a:pPr marL="101598" indent="0">
              <a:buNone/>
            </a:pPr>
            <a:endParaRPr lang="fr-FR" sz="1800" b="1" i="1" dirty="0">
              <a:solidFill>
                <a:schemeClr val="accent1">
                  <a:lumMod val="50000"/>
                </a:schemeClr>
              </a:solidFill>
              <a:effectLst>
                <a:outerShdw blurRad="38100" dist="38100" dir="2700000" algn="tl">
                  <a:srgbClr val="000000">
                    <a:alpha val="43137"/>
                  </a:srgbClr>
                </a:outerShdw>
              </a:effectLst>
            </a:endParaRPr>
          </a:p>
          <a:p>
            <a:pPr marL="101598" indent="0">
              <a:buNone/>
            </a:pPr>
            <a:r>
              <a:rPr lang="fr-FR" sz="2600" b="1" dirty="0">
                <a:solidFill>
                  <a:srgbClr val="0070C0"/>
                </a:solidFill>
                <a:effectLst>
                  <a:outerShdw blurRad="38100" dist="38100" dir="2700000" algn="tl">
                    <a:srgbClr val="000000">
                      <a:alpha val="43137"/>
                    </a:srgbClr>
                  </a:outerShdw>
                </a:effectLst>
              </a:rPr>
              <a:t>Phase 4 : </a:t>
            </a:r>
            <a:r>
              <a:rPr lang="fr-FR" sz="2600" b="1" i="1" dirty="0">
                <a:solidFill>
                  <a:schemeClr val="accent1">
                    <a:lumMod val="50000"/>
                  </a:schemeClr>
                </a:solidFill>
                <a:effectLst>
                  <a:outerShdw blurRad="38100" dist="38100" dir="2700000" algn="tl">
                    <a:srgbClr val="000000">
                      <a:alpha val="43137"/>
                    </a:srgbClr>
                  </a:outerShdw>
                </a:effectLst>
              </a:rPr>
              <a:t>Je pense que les consignes doivent être plus claires sur le travail à la maison</a:t>
            </a:r>
          </a:p>
          <a:p>
            <a:pPr marL="101598" indent="0">
              <a:buNone/>
            </a:pPr>
            <a:endParaRPr lang="fr-FR" sz="1800" b="1" i="1" dirty="0">
              <a:solidFill>
                <a:schemeClr val="accent1">
                  <a:lumMod val="50000"/>
                </a:schemeClr>
              </a:solidFill>
              <a:effectLst>
                <a:outerShdw blurRad="38100" dist="38100" dir="2700000" algn="tl">
                  <a:srgbClr val="000000">
                    <a:alpha val="43137"/>
                  </a:srgbClr>
                </a:outerShdw>
              </a:effectLst>
            </a:endParaRPr>
          </a:p>
          <a:p>
            <a:pPr marL="101598" indent="0">
              <a:buNone/>
            </a:pPr>
            <a:r>
              <a:rPr lang="fr-FR" sz="2600" b="1" dirty="0">
                <a:solidFill>
                  <a:srgbClr val="0070C0"/>
                </a:solidFill>
                <a:effectLst>
                  <a:outerShdw blurRad="38100" dist="38100" dir="2700000" algn="tl">
                    <a:srgbClr val="000000">
                      <a:alpha val="43137"/>
                    </a:srgbClr>
                  </a:outerShdw>
                </a:effectLst>
              </a:rPr>
              <a:t>Phase 5/5bis : </a:t>
            </a:r>
            <a:r>
              <a:rPr lang="fr-FR" sz="2600" b="1" i="1" dirty="0">
                <a:solidFill>
                  <a:schemeClr val="accent1">
                    <a:lumMod val="50000"/>
                  </a:schemeClr>
                </a:solidFill>
                <a:effectLst>
                  <a:outerShdw blurRad="38100" dist="38100" dir="2700000" algn="tl">
                    <a:srgbClr val="000000">
                      <a:alpha val="43137"/>
                    </a:srgbClr>
                  </a:outerShdw>
                </a:effectLst>
              </a:rPr>
              <a:t>J’ai évolué parce que j’ai pris en compte des éléments didactiques liés à ma compréhension des enjeux de l’enseignante</a:t>
            </a:r>
          </a:p>
        </p:txBody>
      </p:sp>
      <p:sp>
        <p:nvSpPr>
          <p:cNvPr id="3" name="Rectangle 2"/>
          <p:cNvSpPr/>
          <p:nvPr/>
        </p:nvSpPr>
        <p:spPr>
          <a:xfrm>
            <a:off x="10625418" y="6488668"/>
            <a:ext cx="6096000" cy="369332"/>
          </a:xfrm>
          <a:prstGeom prst="rect">
            <a:avLst/>
          </a:prstGeom>
        </p:spPr>
        <p:txBody>
          <a:bodyPr>
            <a:spAutoFit/>
          </a:bodyPr>
          <a:lstStyle/>
          <a:p>
            <a:r>
              <a:rPr lang="fr-FR" b="0" i="0" dirty="0">
                <a:solidFill>
                  <a:srgbClr val="222222"/>
                </a:solidFill>
                <a:effectLst/>
                <a:latin typeface="Arial" panose="020B0604020202020204" pitchFamily="34" charset="0"/>
              </a:rPr>
              <a:t> 7-8 minutes</a:t>
            </a:r>
            <a:endParaRPr lang="fr-FR" dirty="0"/>
          </a:p>
        </p:txBody>
      </p:sp>
      <p:sp>
        <p:nvSpPr>
          <p:cNvPr id="5" name="Carré corné 4"/>
          <p:cNvSpPr/>
          <p:nvPr/>
        </p:nvSpPr>
        <p:spPr>
          <a:xfrm rot="614880">
            <a:off x="9467341" y="4270262"/>
            <a:ext cx="2567859" cy="1992956"/>
          </a:xfrm>
          <a:prstGeom prst="foldedCorner">
            <a:avLst/>
          </a:prstGeom>
          <a:solidFill>
            <a:srgbClr val="EFF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Accepter de se déplacer</a:t>
            </a:r>
          </a:p>
          <a:p>
            <a:pPr algn="ctr"/>
            <a:endParaRPr lang="fr-FR" b="1" dirty="0">
              <a:solidFill>
                <a:schemeClr val="tx1"/>
              </a:solidFill>
            </a:endParaRPr>
          </a:p>
          <a:p>
            <a:pPr algn="ctr"/>
            <a:r>
              <a:rPr lang="fr-FR" b="1" dirty="0">
                <a:solidFill>
                  <a:schemeClr val="tx1"/>
                </a:solidFill>
              </a:rPr>
              <a:t>Mais sécuriser (individuel, non partagé)</a:t>
            </a:r>
          </a:p>
        </p:txBody>
      </p:sp>
      <p:sp>
        <p:nvSpPr>
          <p:cNvPr id="7" name="Espace réservé du pied de page 2"/>
          <p:cNvSpPr txBox="1">
            <a:spLocks/>
          </p:cNvSpPr>
          <p:nvPr/>
        </p:nvSpPr>
        <p:spPr>
          <a:xfrm>
            <a:off x="-76201" y="4115402"/>
            <a:ext cx="376071" cy="2616473"/>
          </a:xfrm>
          <a:prstGeom prst="rect">
            <a:avLst/>
          </a:prstGeom>
        </p:spPr>
        <p:txBody>
          <a:bodyPr vert="vert27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vacher@univ-corse.fr</a:t>
            </a:r>
            <a:endParaRPr lang="en-US" dirty="0"/>
          </a:p>
        </p:txBody>
      </p:sp>
    </p:spTree>
    <p:extLst>
      <p:ext uri="{BB962C8B-B14F-4D97-AF65-F5344CB8AC3E}">
        <p14:creationId xmlns:p14="http://schemas.microsoft.com/office/powerpoint/2010/main" val="39222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17">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7" id="{9BBFCFE6-D892-40ED-9AF8-26C8DAE9D230}" vid="{327433AB-4A46-4EA3-B831-8C2B12A5D124}"/>
    </a:ext>
  </a:extLst>
</a:theme>
</file>

<file path=ppt/theme/theme2.xml><?xml version="1.0" encoding="utf-8"?>
<a:theme xmlns:a="http://schemas.openxmlformats.org/drawingml/2006/main" name="T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1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1" id="{DCD1E4AC-F565-410C-81CC-89DB48E161C6}" vid="{8215722A-B377-49BA-8E00-7A98BB698C90}"/>
    </a:ext>
  </a:extLst>
</a:theme>
</file>

<file path=ppt/theme/theme4.xml><?xml version="1.0" encoding="utf-8"?>
<a:theme xmlns:a="http://schemas.openxmlformats.org/drawingml/2006/main" name="1_Thème1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1" id="{DCD1E4AC-F565-410C-81CC-89DB48E161C6}" vid="{8215722A-B377-49BA-8E00-7A98BB698C90}"/>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Thème17</Template>
  <TotalTime>1117</TotalTime>
  <Words>800</Words>
  <Application>Microsoft Macintosh PowerPoint</Application>
  <PresentationFormat>Grand écran</PresentationFormat>
  <Paragraphs>156</Paragraphs>
  <Slides>14</Slides>
  <Notes>1</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14</vt:i4>
      </vt:variant>
    </vt:vector>
  </HeadingPairs>
  <TitlesOfParts>
    <vt:vector size="28" baseType="lpstr">
      <vt:lpstr>Arial</vt:lpstr>
      <vt:lpstr>Bangers</vt:lpstr>
      <vt:lpstr>Calibri</vt:lpstr>
      <vt:lpstr>Goudy Stout</vt:lpstr>
      <vt:lpstr>Permanent Marker</vt:lpstr>
      <vt:lpstr>Showcard Gothic</vt:lpstr>
      <vt:lpstr>Sitka Small</vt:lpstr>
      <vt:lpstr>Sniglet</vt:lpstr>
      <vt:lpstr>Source Sans Pro</vt:lpstr>
      <vt:lpstr>Wingdings</vt:lpstr>
      <vt:lpstr>Thème17</vt:lpstr>
      <vt:lpstr>Timon template</vt:lpstr>
      <vt:lpstr>Thème11</vt:lpstr>
      <vt:lpstr>1_Thème11</vt:lpstr>
      <vt:lpstr>s’initier à une approche réflexive avec le dispositif ARPPEGE</vt:lpstr>
      <vt:lpstr>Préalable</vt:lpstr>
      <vt:lpstr>Présentation PowerPoint</vt:lpstr>
      <vt:lpstr>Présentation de la stratégie générale de conception du dispositif </vt:lpstr>
      <vt:lpstr>Matrice générale de l’Analyse de pratiques</vt:lpstr>
      <vt:lpstr>10 Phases dans une séance…</vt:lpstr>
      <vt:lpstr>10 Phases dans une séance…  2 étapes de 1h30</vt:lpstr>
      <vt:lpstr>Présentation PowerPoint</vt:lpstr>
      <vt:lpstr>1er zoom…  Provoquer des décalages  (phases 2, 4, 5 et 5 bis)</vt:lpstr>
      <vt:lpstr>2nd zoom…  neutraliser ses questions pour aller vers le non jugement phase 3</vt:lpstr>
      <vt:lpstr>Présentation PowerPoint</vt:lpstr>
      <vt:lpstr>Présentation PowerPoint</vt:lpstr>
      <vt:lpstr>Présentation PowerPoint</vt:lpstr>
      <vt:lpstr>Vigilances : déstabilisation, implique une animation sécurisée donc une formation  au dispositif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 VACHER</dc:creator>
  <cp:lastModifiedBy>Richard Painchaud</cp:lastModifiedBy>
  <cp:revision>20</cp:revision>
  <dcterms:created xsi:type="dcterms:W3CDTF">2018-12-19T19:54:52Z</dcterms:created>
  <dcterms:modified xsi:type="dcterms:W3CDTF">2019-05-31T17:14:25Z</dcterms:modified>
</cp:coreProperties>
</file>