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8" r:id="rId3"/>
    <p:sldId id="259" r:id="rId4"/>
    <p:sldId id="257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39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65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276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7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4310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4369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912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64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72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615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4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6147119-CF4E-4253-A95F-7ECC3A87B476}" type="datetimeFigureOut">
              <a:rPr lang="fr-CA" smtClean="0"/>
              <a:t>2019-06-06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CF72440-D687-4220-935E-9AD7EDAEF7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2254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10352" y="2278505"/>
            <a:ext cx="9087694" cy="1499016"/>
          </a:xfrm>
        </p:spPr>
        <p:txBody>
          <a:bodyPr>
            <a:normAutofit/>
          </a:bodyPr>
          <a:lstStyle/>
          <a:p>
            <a:r>
              <a:rPr lang="fr-CA" sz="4800" dirty="0" smtClean="0"/>
              <a:t>Modifications apportées au DDE de la 3</a:t>
            </a:r>
            <a:r>
              <a:rPr lang="fr-CA" sz="4800" baseline="30000" dirty="0" smtClean="0"/>
              <a:t>e</a:t>
            </a:r>
            <a:r>
              <a:rPr lang="fr-CA" sz="4800" dirty="0" smtClean="0"/>
              <a:t> secondaire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7038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803" y="284176"/>
            <a:ext cx="11512446" cy="1508760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Pour toutes les DDÉ de la 3</a:t>
            </a:r>
            <a:r>
              <a:rPr lang="fr-CA" baseline="30000" dirty="0" smtClean="0"/>
              <a:t>e</a:t>
            </a:r>
            <a:r>
              <a:rPr lang="fr-CA" dirty="0" smtClean="0"/>
              <a:t> secondaire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65283"/>
            <a:ext cx="10317705" cy="25794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5370" y="1985586"/>
            <a:ext cx="9322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 smtClean="0"/>
              <a:t>Spécifications des instruments d’évaluation (à part FRA-3105)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2992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70" y="1144777"/>
            <a:ext cx="10545909" cy="380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FRA-3101, FRA-3103, FRA-3106</a:t>
            </a:r>
            <a:endParaRPr lang="fr-CA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34317" y="2262170"/>
            <a:ext cx="109212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/>
              <a:t>Précisions sur le contenu de l’évaluation</a:t>
            </a:r>
            <a:r>
              <a:rPr lang="fr-CA" sz="2400" b="1" dirty="0" smtClean="0"/>
              <a:t>, page 3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14" y="4070875"/>
            <a:ext cx="10354685" cy="17948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2314" y="3203626"/>
            <a:ext cx="343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FRA-3101 et FRA-3103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54925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83" y="1413478"/>
            <a:ext cx="10382108" cy="17045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17244" y="841528"/>
            <a:ext cx="343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FRA-3101 et FRA-3103</a:t>
            </a:r>
            <a:endParaRPr lang="fr-CA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17243" y="3598377"/>
            <a:ext cx="343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FRA-3106</a:t>
            </a:r>
            <a:endParaRPr lang="fr-CA" sz="2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3" y="4199222"/>
            <a:ext cx="10064488" cy="209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FRA-3102, FRA-3104 et FRA-3106</a:t>
            </a:r>
            <a:endParaRPr lang="fr-CA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04448" y="1874677"/>
            <a:ext cx="70644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 smtClean="0"/>
              <a:t>L’exigence du nombre minimal de mots est rehaussée.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8" y="3360090"/>
            <a:ext cx="10057339" cy="328050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04448" y="2784143"/>
            <a:ext cx="25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FRA-3102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35887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32" y="1732528"/>
            <a:ext cx="9926382" cy="309804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62432" y="1113525"/>
            <a:ext cx="369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FRA-3104 et FRA-3106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676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 de couleurs</Template>
  <TotalTime>92</TotalTime>
  <Words>64</Words>
  <Application>Microsoft Office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À bandes</vt:lpstr>
      <vt:lpstr>Modifications apportées au DDE de la 3e secondaire</vt:lpstr>
      <vt:lpstr>Pour toutes les DDÉ de la 3e secondaire</vt:lpstr>
      <vt:lpstr>Présentation PowerPoint</vt:lpstr>
      <vt:lpstr>FRA-3101, FRA-3103, FRA-3106</vt:lpstr>
      <vt:lpstr>Présentation PowerPoint</vt:lpstr>
      <vt:lpstr>FRA-3102, FRA-3104 et FRA-3106</vt:lpstr>
      <vt:lpstr>Présentation PowerPoint</vt:lpstr>
    </vt:vector>
  </TitlesOfParts>
  <Company>CSMV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Modifications apportées au DDE de la 3e secondaire</dc:title>
  <dc:creator>LAURENT DEMERS</dc:creator>
  <cp:lastModifiedBy>Laurent Demers</cp:lastModifiedBy>
  <cp:revision>7</cp:revision>
  <dcterms:created xsi:type="dcterms:W3CDTF">2019-06-06T13:36:35Z</dcterms:created>
  <dcterms:modified xsi:type="dcterms:W3CDTF">2019-06-06T15:09:34Z</dcterms:modified>
</cp:coreProperties>
</file>